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8" r:id="rId2"/>
    <p:sldId id="307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8" r:id="rId11"/>
    <p:sldId id="297" r:id="rId12"/>
    <p:sldId id="300" r:id="rId13"/>
    <p:sldId id="309" r:id="rId14"/>
    <p:sldId id="299" r:id="rId15"/>
    <p:sldId id="302" r:id="rId16"/>
    <p:sldId id="303" r:id="rId17"/>
    <p:sldId id="304" r:id="rId18"/>
    <p:sldId id="305" r:id="rId19"/>
    <p:sldId id="30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B9E9FB3-B125-4422-9698-380D044C86EE}">
          <p14:sldIdLst/>
        </p14:section>
        <p14:section name="Раздел без заголовка" id="{A88245D2-786A-4FAB-A3FE-823EA9A10CF5}">
          <p14:sldIdLst>
            <p14:sldId id="308"/>
            <p14:sldId id="307"/>
            <p14:sldId id="290"/>
            <p14:sldId id="291"/>
            <p14:sldId id="292"/>
            <p14:sldId id="293"/>
            <p14:sldId id="294"/>
            <p14:sldId id="295"/>
            <p14:sldId id="296"/>
            <p14:sldId id="298"/>
            <p14:sldId id="297"/>
            <p14:sldId id="300"/>
            <p14:sldId id="309"/>
            <p14:sldId id="299"/>
            <p14:sldId id="302"/>
            <p14:sldId id="303"/>
            <p14:sldId id="304"/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F6F"/>
    <a:srgbClr val="EB1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378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19DEB-79E8-49B0-B20C-ACC183F9833A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8BC85-16A9-462F-97FD-BD305149C4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60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5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5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94"/>
            <a:ext cx="9144000" cy="687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656"/>
            <a:ext cx="3067050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5925"/>
            <a:ext cx="2852737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25"/>
            <a:ext cx="686435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370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ВЗАИМОДЕЙСТВИЕ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С РОДИТЕЛЯМИ 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" name="Freeform 13"/>
          <p:cNvSpPr>
            <a:spLocks/>
          </p:cNvSpPr>
          <p:nvPr/>
        </p:nvSpPr>
        <p:spPr bwMode="auto">
          <a:xfrm flipH="1">
            <a:off x="5158814" y="4586931"/>
            <a:ext cx="45719" cy="857250"/>
          </a:xfrm>
          <a:custGeom>
            <a:avLst/>
            <a:gdLst>
              <a:gd name="T0" fmla="*/ 540 h 540"/>
              <a:gd name="T1" fmla="*/ 0 h 540"/>
              <a:gd name="T2" fmla="*/ 540 h 540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540">
                <a:moveTo>
                  <a:pt x="0" y="540"/>
                </a:moveTo>
                <a:lnTo>
                  <a:pt x="0" y="0"/>
                </a:lnTo>
                <a:lnTo>
                  <a:pt x="0" y="540"/>
                </a:lnTo>
                <a:close/>
              </a:path>
            </a:pathLst>
          </a:custGeom>
          <a:solidFill>
            <a:srgbClr val="FFD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 flipV="1">
            <a:off x="5158815" y="4586931"/>
            <a:ext cx="0" cy="8572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Freeform 18"/>
          <p:cNvSpPr>
            <a:spLocks/>
          </p:cNvSpPr>
          <p:nvPr/>
        </p:nvSpPr>
        <p:spPr bwMode="auto">
          <a:xfrm>
            <a:off x="3063201" y="2277118"/>
            <a:ext cx="2095613" cy="1449388"/>
          </a:xfrm>
          <a:custGeom>
            <a:avLst/>
            <a:gdLst>
              <a:gd name="T0" fmla="*/ 1648 w 1648"/>
              <a:gd name="T1" fmla="*/ 372 h 913"/>
              <a:gd name="T2" fmla="*/ 0 w 1648"/>
              <a:gd name="T3" fmla="*/ 0 h 913"/>
              <a:gd name="T4" fmla="*/ 0 w 1648"/>
              <a:gd name="T5" fmla="*/ 790 h 913"/>
              <a:gd name="T6" fmla="*/ 1648 w 1648"/>
              <a:gd name="T7" fmla="*/ 913 h 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48" h="913">
                <a:moveTo>
                  <a:pt x="1648" y="372"/>
                </a:moveTo>
                <a:lnTo>
                  <a:pt x="0" y="0"/>
                </a:lnTo>
                <a:lnTo>
                  <a:pt x="0" y="790"/>
                </a:lnTo>
                <a:lnTo>
                  <a:pt x="1648" y="913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" name="Freeform 20"/>
          <p:cNvSpPr>
            <a:spLocks/>
          </p:cNvSpPr>
          <p:nvPr/>
        </p:nvSpPr>
        <p:spPr bwMode="auto">
          <a:xfrm>
            <a:off x="3063201" y="3531243"/>
            <a:ext cx="2095613" cy="1250950"/>
          </a:xfrm>
          <a:custGeom>
            <a:avLst/>
            <a:gdLst>
              <a:gd name="T0" fmla="*/ 1648 w 1648"/>
              <a:gd name="T1" fmla="*/ 123 h 788"/>
              <a:gd name="T2" fmla="*/ 0 w 1648"/>
              <a:gd name="T3" fmla="*/ 0 h 788"/>
              <a:gd name="T4" fmla="*/ 0 w 1648"/>
              <a:gd name="T5" fmla="*/ 788 h 788"/>
              <a:gd name="T6" fmla="*/ 1648 w 1648"/>
              <a:gd name="T7" fmla="*/ 665 h 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48" h="788">
                <a:moveTo>
                  <a:pt x="1648" y="123"/>
                </a:moveTo>
                <a:lnTo>
                  <a:pt x="0" y="0"/>
                </a:lnTo>
                <a:lnTo>
                  <a:pt x="0" y="788"/>
                </a:lnTo>
                <a:lnTo>
                  <a:pt x="1648" y="665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Freeform 22"/>
          <p:cNvSpPr>
            <a:spLocks/>
          </p:cNvSpPr>
          <p:nvPr/>
        </p:nvSpPr>
        <p:spPr bwMode="auto">
          <a:xfrm>
            <a:off x="3063201" y="4586931"/>
            <a:ext cx="2095613" cy="1447800"/>
          </a:xfrm>
          <a:custGeom>
            <a:avLst/>
            <a:gdLst>
              <a:gd name="T0" fmla="*/ 1648 w 1648"/>
              <a:gd name="T1" fmla="*/ 0 h 912"/>
              <a:gd name="T2" fmla="*/ 0 w 1648"/>
              <a:gd name="T3" fmla="*/ 123 h 912"/>
              <a:gd name="T4" fmla="*/ 0 w 1648"/>
              <a:gd name="T5" fmla="*/ 912 h 912"/>
              <a:gd name="T6" fmla="*/ 1648 w 1648"/>
              <a:gd name="T7" fmla="*/ 540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48" h="912">
                <a:moveTo>
                  <a:pt x="1648" y="0"/>
                </a:moveTo>
                <a:lnTo>
                  <a:pt x="0" y="123"/>
                </a:lnTo>
                <a:lnTo>
                  <a:pt x="0" y="912"/>
                </a:lnTo>
                <a:lnTo>
                  <a:pt x="1648" y="54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Freeform 33"/>
          <p:cNvSpPr>
            <a:spLocks/>
          </p:cNvSpPr>
          <p:nvPr/>
        </p:nvSpPr>
        <p:spPr bwMode="auto">
          <a:xfrm>
            <a:off x="5890732" y="4586931"/>
            <a:ext cx="2946320" cy="857250"/>
          </a:xfrm>
          <a:custGeom>
            <a:avLst/>
            <a:gdLst>
              <a:gd name="T0" fmla="*/ 2126 w 2317"/>
              <a:gd name="T1" fmla="*/ 540 h 540"/>
              <a:gd name="T2" fmla="*/ 0 w 2317"/>
              <a:gd name="T3" fmla="*/ 540 h 540"/>
              <a:gd name="T4" fmla="*/ 0 w 2317"/>
              <a:gd name="T5" fmla="*/ 0 h 540"/>
              <a:gd name="T6" fmla="*/ 2126 w 2317"/>
              <a:gd name="T7" fmla="*/ 0 h 540"/>
              <a:gd name="T8" fmla="*/ 2317 w 2317"/>
              <a:gd name="T9" fmla="*/ 271 h 540"/>
              <a:gd name="T10" fmla="*/ 2126 w 2317"/>
              <a:gd name="T11" fmla="*/ 540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17" h="540">
                <a:moveTo>
                  <a:pt x="2126" y="540"/>
                </a:moveTo>
                <a:lnTo>
                  <a:pt x="0" y="540"/>
                </a:lnTo>
                <a:lnTo>
                  <a:pt x="0" y="0"/>
                </a:lnTo>
                <a:lnTo>
                  <a:pt x="2126" y="0"/>
                </a:lnTo>
                <a:lnTo>
                  <a:pt x="2317" y="271"/>
                </a:lnTo>
                <a:lnTo>
                  <a:pt x="2126" y="54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53193"/>
            <a:ext cx="3944937" cy="528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508724" y="1412776"/>
            <a:ext cx="4507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задачи может решать школа, работая с родителями?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486943" y="2403067"/>
            <a:ext cx="4507260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000" b="1" kern="0" dirty="0" smtClean="0">
                <a:solidFill>
                  <a:prstClr val="black"/>
                </a:solidFill>
              </a:rPr>
              <a:t>Во-первых</a:t>
            </a:r>
            <a:r>
              <a:rPr lang="ru-RU" sz="2000" b="1" kern="0" dirty="0">
                <a:solidFill>
                  <a:prstClr val="black"/>
                </a:solidFill>
              </a:rPr>
              <a:t>, — налаживание конструктивного общения педагогов с родителями для привлечения их внимания к заботам школы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86943" y="5548348"/>
            <a:ext cx="4507261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06856" lvl="0"/>
            <a:r>
              <a:rPr lang="ru-RU" sz="2000" b="1" kern="0" dirty="0">
                <a:solidFill>
                  <a:prstClr val="black"/>
                </a:solidFill>
              </a:rPr>
              <a:t>В-третьих, — повышение педагогической грамотности родителей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08723" y="4079099"/>
            <a:ext cx="4507261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000" b="1" kern="0" dirty="0" smtClean="0">
                <a:solidFill>
                  <a:prstClr val="black"/>
                </a:solidFill>
              </a:rPr>
              <a:t>Во-вторых</a:t>
            </a:r>
            <a:r>
              <a:rPr lang="ru-RU" sz="2000" b="1" kern="0" dirty="0">
                <a:solidFill>
                  <a:prstClr val="black"/>
                </a:solidFill>
              </a:rPr>
              <a:t>, — привлечение родителей к организации интересной и полезной деятельности школьников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116962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57652"/>
            <a:ext cx="3981024" cy="6617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dirty="0" smtClean="0">
              <a:solidFill>
                <a:prstClr val="white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САМОУПРАВЛЕНИЕ</a:t>
            </a:r>
          </a:p>
          <a:p>
            <a:pPr algn="ctr"/>
            <a:endParaRPr lang="ru-RU" sz="900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5362" name="Picture 2" descr="C:\Users\krist\Desktop\ВР 2022-2023\Фото 2022-2023\wXHuaFtKx7ve8jx6gvHhsU9qfbeN7IAz0Y7dELKOrVs3xiVSIzhrmKIBW_htQsaSNLpuVIViRgy0HCbCOC_8y5S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696744" cy="4462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5805264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Глава Менделеевского района Беляев </a:t>
            </a:r>
            <a:r>
              <a:rPr lang="ru-RU" sz="2000" cap="all" dirty="0" err="1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Радмир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cap="all" dirty="0" err="1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Ильдарович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Председатель школьного самоуправления </a:t>
            </a:r>
            <a:r>
              <a:rPr lang="ru-RU" sz="2000" cap="all" dirty="0" err="1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Будник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Анастасия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16962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617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dirty="0" smtClean="0">
              <a:solidFill>
                <a:prstClr val="white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САМОУПРАВЛЕНИЕ</a:t>
            </a:r>
          </a:p>
          <a:p>
            <a:pPr algn="ctr"/>
            <a:endParaRPr lang="ru-RU" sz="900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7410" name="Picture 2" descr="C:\Users\krist\Desktop\ВР 2022-2023\Фото 2022-2023\O2UVjc1lp-u9xc5J7jtbVTBklpSUTN1sgGmp2EqFJ5PjTQYu01Bz46hKeVerF3O_CovnyOVTRWSWgLvHBlrbNt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56" y="1196752"/>
            <a:ext cx="8128000" cy="374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964" y="5085184"/>
            <a:ext cx="8856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Самоуправление – это режим протекания совместной и самостоятельной деятельности школьников, обеспечивающий позитивную динамику равноправных отношений в детской среде и задающий реальные возможности для личностного самоопределения детей 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1455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617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dirty="0" smtClean="0">
              <a:solidFill>
                <a:prstClr val="white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ПРОФОРИЕНТАЦИЯ</a:t>
            </a:r>
          </a:p>
          <a:p>
            <a:pPr algn="ctr"/>
            <a:endParaRPr lang="ru-RU" sz="900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2907" y="1106981"/>
            <a:ext cx="6460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Сайты, посвященные выбору профессий</a:t>
            </a:r>
            <a:endParaRPr lang="ru-RU" cap="all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6810413" y="3593692"/>
            <a:ext cx="1839707" cy="549934"/>
          </a:xfrm>
          <a:prstGeom prst="homePlate">
            <a:avLst/>
          </a:prstGeom>
          <a:solidFill>
            <a:srgbClr val="646EA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 smtClean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0251" y="3592674"/>
            <a:ext cx="1373188" cy="553575"/>
          </a:xfrm>
          <a:prstGeom prst="rect">
            <a:avLst/>
          </a:prstGeom>
          <a:solidFill>
            <a:srgbClr val="446BC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 smtClean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56625" y="3593692"/>
            <a:ext cx="1339474" cy="552557"/>
          </a:xfrm>
          <a:prstGeom prst="rect">
            <a:avLst/>
          </a:prstGeom>
          <a:solidFill>
            <a:srgbClr val="FCCE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 smtClean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73742" y="3595147"/>
            <a:ext cx="1331564" cy="551102"/>
          </a:xfrm>
          <a:prstGeom prst="rect">
            <a:avLst/>
          </a:prstGeom>
          <a:solidFill>
            <a:srgbClr val="FC8F3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 smtClean="0">
              <a:solidFill>
                <a:prstClr val="white"/>
              </a:solidFill>
            </a:endParaRPr>
          </a:p>
        </p:txBody>
      </p:sp>
      <p:sp>
        <p:nvSpPr>
          <p:cNvPr id="14" name="Rectangle 12"/>
          <p:cNvSpPr/>
          <p:nvPr/>
        </p:nvSpPr>
        <p:spPr>
          <a:xfrm>
            <a:off x="4405306" y="3590078"/>
            <a:ext cx="1222723" cy="556171"/>
          </a:xfrm>
          <a:prstGeom prst="rect">
            <a:avLst/>
          </a:prstGeom>
          <a:solidFill>
            <a:srgbClr val="78C46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 smtClean="0">
              <a:solidFill>
                <a:prstClr val="white"/>
              </a:solidFill>
            </a:endParaRPr>
          </a:p>
        </p:txBody>
      </p:sp>
      <p:sp>
        <p:nvSpPr>
          <p:cNvPr id="15" name="Rectangle 13"/>
          <p:cNvSpPr/>
          <p:nvPr/>
        </p:nvSpPr>
        <p:spPr>
          <a:xfrm>
            <a:off x="5633312" y="3590078"/>
            <a:ext cx="1206554" cy="556171"/>
          </a:xfrm>
          <a:prstGeom prst="rect">
            <a:avLst/>
          </a:prstGeom>
          <a:solidFill>
            <a:srgbClr val="AFAFA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 smtClean="0">
              <a:solidFill>
                <a:prstClr val="white"/>
              </a:solidFill>
            </a:endParaRPr>
          </a:p>
        </p:txBody>
      </p:sp>
      <p:grpSp>
        <p:nvGrpSpPr>
          <p:cNvPr id="16" name="Group 14"/>
          <p:cNvGrpSpPr/>
          <p:nvPr/>
        </p:nvGrpSpPr>
        <p:grpSpPr>
          <a:xfrm>
            <a:off x="811746" y="3613961"/>
            <a:ext cx="548640" cy="548640"/>
            <a:chOff x="10916078" y="3401703"/>
            <a:chExt cx="651880" cy="626462"/>
          </a:xfrm>
        </p:grpSpPr>
        <p:sp>
          <p:nvSpPr>
            <p:cNvPr id="17" name="Oval 15"/>
            <p:cNvSpPr/>
            <p:nvPr/>
          </p:nvSpPr>
          <p:spPr>
            <a:xfrm>
              <a:off x="11030679" y="3500158"/>
              <a:ext cx="422677" cy="40379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18" name="Oval 16"/>
            <p:cNvSpPr/>
            <p:nvPr/>
          </p:nvSpPr>
          <p:spPr>
            <a:xfrm>
              <a:off x="10916078" y="3401703"/>
              <a:ext cx="651880" cy="626462"/>
            </a:xfrm>
            <a:prstGeom prst="ellipse">
              <a:avLst/>
            </a:prstGeom>
            <a:noFill/>
            <a:ln w="762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19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323650" y="4130253"/>
            <a:ext cx="1459789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1600" b="1" kern="0" dirty="0" err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Иннометрика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pSp>
        <p:nvGrpSpPr>
          <p:cNvPr id="20" name="Group 75"/>
          <p:cNvGrpSpPr/>
          <p:nvPr/>
        </p:nvGrpSpPr>
        <p:grpSpPr>
          <a:xfrm>
            <a:off x="964144" y="2932553"/>
            <a:ext cx="243840" cy="612000"/>
            <a:chOff x="1437087" y="2710152"/>
            <a:chExt cx="243840" cy="914400"/>
          </a:xfrm>
        </p:grpSpPr>
        <p:sp>
          <p:nvSpPr>
            <p:cNvPr id="21" name="object 16"/>
            <p:cNvSpPr/>
            <p:nvPr/>
          </p:nvSpPr>
          <p:spPr>
            <a:xfrm flipV="1">
              <a:off x="1559009" y="2925191"/>
              <a:ext cx="0" cy="699361"/>
            </a:xfrm>
            <a:custGeom>
              <a:avLst/>
              <a:gdLst/>
              <a:ahLst/>
              <a:cxnLst/>
              <a:rect l="l" t="t" r="r" b="b"/>
              <a:pathLst>
                <a:path h="789304">
                  <a:moveTo>
                    <a:pt x="0" y="0"/>
                  </a:moveTo>
                  <a:lnTo>
                    <a:pt x="0" y="788796"/>
                  </a:lnTo>
                </a:path>
              </a:pathLst>
            </a:custGeom>
            <a:ln w="28956">
              <a:solidFill>
                <a:sysClr val="window" lastClr="FFFFFF">
                  <a:lumMod val="50000"/>
                </a:sysClr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kern="0" smtClean="0">
                <a:solidFill>
                  <a:prstClr val="black"/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 flipV="1">
              <a:off x="1437087" y="2710152"/>
              <a:ext cx="243840" cy="214928"/>
            </a:xfrm>
            <a:custGeom>
              <a:avLst/>
              <a:gdLst/>
              <a:ahLst/>
              <a:cxnLst/>
              <a:rect l="l" t="t" r="r" b="b"/>
              <a:pathLst>
                <a:path w="243839" h="242570">
                  <a:moveTo>
                    <a:pt x="0" y="121157"/>
                  </a:moveTo>
                  <a:lnTo>
                    <a:pt x="9584" y="73991"/>
                  </a:lnTo>
                  <a:lnTo>
                    <a:pt x="35718" y="35480"/>
                  </a:lnTo>
                  <a:lnTo>
                    <a:pt x="74473" y="9519"/>
                  </a:lnTo>
                  <a:lnTo>
                    <a:pt x="121920" y="0"/>
                  </a:lnTo>
                  <a:lnTo>
                    <a:pt x="169366" y="9519"/>
                  </a:lnTo>
                  <a:lnTo>
                    <a:pt x="208121" y="35480"/>
                  </a:lnTo>
                  <a:lnTo>
                    <a:pt x="234255" y="73991"/>
                  </a:lnTo>
                  <a:lnTo>
                    <a:pt x="243840" y="121157"/>
                  </a:lnTo>
                  <a:lnTo>
                    <a:pt x="234255" y="168324"/>
                  </a:lnTo>
                  <a:lnTo>
                    <a:pt x="208121" y="206835"/>
                  </a:lnTo>
                  <a:lnTo>
                    <a:pt x="169366" y="232796"/>
                  </a:lnTo>
                  <a:lnTo>
                    <a:pt x="121920" y="242315"/>
                  </a:lnTo>
                  <a:lnTo>
                    <a:pt x="74473" y="232796"/>
                  </a:lnTo>
                  <a:lnTo>
                    <a:pt x="35718" y="206835"/>
                  </a:lnTo>
                  <a:lnTo>
                    <a:pt x="9584" y="168324"/>
                  </a:lnTo>
                  <a:lnTo>
                    <a:pt x="0" y="121157"/>
                  </a:lnTo>
                  <a:close/>
                </a:path>
              </a:pathLst>
            </a:custGeom>
            <a:ln w="50292">
              <a:solidFill>
                <a:sysClr val="window" lastClr="FFFFFF">
                  <a:lumMod val="50000"/>
                </a:sysClr>
              </a:solidFill>
            </a:ln>
          </p:spPr>
          <p:txBody>
            <a:bodyPr wrap="square" lIns="0" tIns="0" rIns="0" bIns="0" rtlCol="0"/>
            <a:lstStyle/>
            <a:p>
              <a:endParaRPr kern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23" name="object 16"/>
          <p:cNvSpPr/>
          <p:nvPr/>
        </p:nvSpPr>
        <p:spPr>
          <a:xfrm>
            <a:off x="2407587" y="4176215"/>
            <a:ext cx="0" cy="699361"/>
          </a:xfrm>
          <a:custGeom>
            <a:avLst/>
            <a:gdLst/>
            <a:ahLst/>
            <a:cxnLst/>
            <a:rect l="l" t="t" r="r" b="b"/>
            <a:pathLst>
              <a:path h="789304">
                <a:moveTo>
                  <a:pt x="0" y="0"/>
                </a:moveTo>
                <a:lnTo>
                  <a:pt x="0" y="788796"/>
                </a:lnTo>
              </a:path>
            </a:pathLst>
          </a:custGeom>
          <a:ln w="28956">
            <a:solidFill>
              <a:sysClr val="window" lastClr="FFFFFF">
                <a:lumMod val="50000"/>
              </a:sysClr>
            </a:solidFill>
            <a:prstDash val="sysDash"/>
          </a:ln>
        </p:spPr>
        <p:txBody>
          <a:bodyPr wrap="square" lIns="0" tIns="0" rIns="0" bIns="0" rtlCol="0"/>
          <a:lstStyle/>
          <a:p>
            <a:endParaRPr kern="0" smtClean="0">
              <a:solidFill>
                <a:prstClr val="black"/>
              </a:solidFill>
            </a:endParaRPr>
          </a:p>
        </p:txBody>
      </p:sp>
      <p:sp>
        <p:nvSpPr>
          <p:cNvPr id="24" name="object 17"/>
          <p:cNvSpPr/>
          <p:nvPr/>
        </p:nvSpPr>
        <p:spPr>
          <a:xfrm>
            <a:off x="2285667" y="4859446"/>
            <a:ext cx="243840" cy="214928"/>
          </a:xfrm>
          <a:custGeom>
            <a:avLst/>
            <a:gdLst/>
            <a:ahLst/>
            <a:cxnLst/>
            <a:rect l="l" t="t" r="r" b="b"/>
            <a:pathLst>
              <a:path w="243839" h="242570">
                <a:moveTo>
                  <a:pt x="0" y="121157"/>
                </a:moveTo>
                <a:lnTo>
                  <a:pt x="9584" y="73991"/>
                </a:lnTo>
                <a:lnTo>
                  <a:pt x="35718" y="35480"/>
                </a:lnTo>
                <a:lnTo>
                  <a:pt x="74473" y="9519"/>
                </a:lnTo>
                <a:lnTo>
                  <a:pt x="121920" y="0"/>
                </a:lnTo>
                <a:lnTo>
                  <a:pt x="169366" y="9519"/>
                </a:lnTo>
                <a:lnTo>
                  <a:pt x="208121" y="35480"/>
                </a:lnTo>
                <a:lnTo>
                  <a:pt x="234255" y="73991"/>
                </a:lnTo>
                <a:lnTo>
                  <a:pt x="243840" y="121157"/>
                </a:lnTo>
                <a:lnTo>
                  <a:pt x="234255" y="168324"/>
                </a:lnTo>
                <a:lnTo>
                  <a:pt x="208121" y="206835"/>
                </a:lnTo>
                <a:lnTo>
                  <a:pt x="169366" y="232796"/>
                </a:lnTo>
                <a:lnTo>
                  <a:pt x="121920" y="242315"/>
                </a:lnTo>
                <a:lnTo>
                  <a:pt x="74473" y="232796"/>
                </a:lnTo>
                <a:lnTo>
                  <a:pt x="35718" y="206835"/>
                </a:lnTo>
                <a:lnTo>
                  <a:pt x="9584" y="168324"/>
                </a:lnTo>
                <a:lnTo>
                  <a:pt x="0" y="121157"/>
                </a:lnTo>
                <a:close/>
              </a:path>
            </a:pathLst>
          </a:custGeom>
          <a:ln w="50292">
            <a:solidFill>
              <a:sysClr val="window" lastClr="FFFFFF">
                <a:lumMod val="50000"/>
              </a:sysClr>
            </a:solidFill>
          </a:ln>
        </p:spPr>
        <p:txBody>
          <a:bodyPr wrap="square" lIns="0" tIns="0" rIns="0" bIns="0" rtlCol="0"/>
          <a:lstStyle/>
          <a:p>
            <a:endParaRPr kern="0" smtClean="0">
              <a:solidFill>
                <a:prstClr val="black"/>
              </a:solidFill>
            </a:endParaRPr>
          </a:p>
        </p:txBody>
      </p:sp>
      <p:sp>
        <p:nvSpPr>
          <p:cNvPr id="25" name="object 16"/>
          <p:cNvSpPr/>
          <p:nvPr/>
        </p:nvSpPr>
        <p:spPr>
          <a:xfrm>
            <a:off x="4993464" y="4205954"/>
            <a:ext cx="0" cy="699361"/>
          </a:xfrm>
          <a:custGeom>
            <a:avLst/>
            <a:gdLst/>
            <a:ahLst/>
            <a:cxnLst/>
            <a:rect l="l" t="t" r="r" b="b"/>
            <a:pathLst>
              <a:path h="789304">
                <a:moveTo>
                  <a:pt x="0" y="0"/>
                </a:moveTo>
                <a:lnTo>
                  <a:pt x="0" y="788796"/>
                </a:lnTo>
              </a:path>
            </a:pathLst>
          </a:custGeom>
          <a:ln w="28956">
            <a:solidFill>
              <a:sysClr val="window" lastClr="FFFFFF">
                <a:lumMod val="50000"/>
              </a:sysClr>
            </a:solidFill>
            <a:prstDash val="sysDash"/>
          </a:ln>
        </p:spPr>
        <p:txBody>
          <a:bodyPr wrap="square" lIns="0" tIns="0" rIns="0" bIns="0" rtlCol="0"/>
          <a:lstStyle/>
          <a:p>
            <a:endParaRPr kern="0" smtClean="0">
              <a:solidFill>
                <a:prstClr val="black"/>
              </a:solidFill>
            </a:endParaRPr>
          </a:p>
        </p:txBody>
      </p:sp>
      <p:sp>
        <p:nvSpPr>
          <p:cNvPr id="26" name="object 17"/>
          <p:cNvSpPr/>
          <p:nvPr/>
        </p:nvSpPr>
        <p:spPr>
          <a:xfrm>
            <a:off x="4871544" y="4927148"/>
            <a:ext cx="243840" cy="214928"/>
          </a:xfrm>
          <a:custGeom>
            <a:avLst/>
            <a:gdLst/>
            <a:ahLst/>
            <a:cxnLst/>
            <a:rect l="l" t="t" r="r" b="b"/>
            <a:pathLst>
              <a:path w="243839" h="242570">
                <a:moveTo>
                  <a:pt x="0" y="121157"/>
                </a:moveTo>
                <a:lnTo>
                  <a:pt x="9584" y="73991"/>
                </a:lnTo>
                <a:lnTo>
                  <a:pt x="35718" y="35480"/>
                </a:lnTo>
                <a:lnTo>
                  <a:pt x="74473" y="9519"/>
                </a:lnTo>
                <a:lnTo>
                  <a:pt x="121920" y="0"/>
                </a:lnTo>
                <a:lnTo>
                  <a:pt x="169366" y="9519"/>
                </a:lnTo>
                <a:lnTo>
                  <a:pt x="208121" y="35480"/>
                </a:lnTo>
                <a:lnTo>
                  <a:pt x="234255" y="73991"/>
                </a:lnTo>
                <a:lnTo>
                  <a:pt x="243840" y="121157"/>
                </a:lnTo>
                <a:lnTo>
                  <a:pt x="234255" y="168324"/>
                </a:lnTo>
                <a:lnTo>
                  <a:pt x="208121" y="206835"/>
                </a:lnTo>
                <a:lnTo>
                  <a:pt x="169366" y="232796"/>
                </a:lnTo>
                <a:lnTo>
                  <a:pt x="121920" y="242315"/>
                </a:lnTo>
                <a:lnTo>
                  <a:pt x="74473" y="232796"/>
                </a:lnTo>
                <a:lnTo>
                  <a:pt x="35718" y="206835"/>
                </a:lnTo>
                <a:lnTo>
                  <a:pt x="9584" y="168324"/>
                </a:lnTo>
                <a:lnTo>
                  <a:pt x="0" y="121157"/>
                </a:lnTo>
                <a:close/>
              </a:path>
            </a:pathLst>
          </a:custGeom>
          <a:ln w="50292">
            <a:solidFill>
              <a:sysClr val="window" lastClr="FFFFFF">
                <a:lumMod val="50000"/>
              </a:sysClr>
            </a:solidFill>
          </a:ln>
        </p:spPr>
        <p:txBody>
          <a:bodyPr wrap="square" lIns="0" tIns="0" rIns="0" bIns="0" rtlCol="0"/>
          <a:lstStyle/>
          <a:p>
            <a:endParaRPr kern="0" smtClean="0">
              <a:solidFill>
                <a:prstClr val="black"/>
              </a:solidFill>
            </a:endParaRPr>
          </a:p>
        </p:txBody>
      </p:sp>
      <p:sp>
        <p:nvSpPr>
          <p:cNvPr id="27" name="object 16"/>
          <p:cNvSpPr/>
          <p:nvPr/>
        </p:nvSpPr>
        <p:spPr>
          <a:xfrm>
            <a:off x="7730266" y="4162601"/>
            <a:ext cx="0" cy="699361"/>
          </a:xfrm>
          <a:custGeom>
            <a:avLst/>
            <a:gdLst/>
            <a:ahLst/>
            <a:cxnLst/>
            <a:rect l="l" t="t" r="r" b="b"/>
            <a:pathLst>
              <a:path h="789304">
                <a:moveTo>
                  <a:pt x="0" y="0"/>
                </a:moveTo>
                <a:lnTo>
                  <a:pt x="0" y="788796"/>
                </a:lnTo>
              </a:path>
            </a:pathLst>
          </a:custGeom>
          <a:ln w="28956">
            <a:solidFill>
              <a:sysClr val="window" lastClr="FFFFFF">
                <a:lumMod val="50000"/>
              </a:sysClr>
            </a:solidFill>
            <a:prstDash val="sysDash"/>
          </a:ln>
        </p:spPr>
        <p:txBody>
          <a:bodyPr wrap="square" lIns="0" tIns="0" rIns="0" bIns="0" rtlCol="0"/>
          <a:lstStyle/>
          <a:p>
            <a:endParaRPr kern="0" smtClean="0">
              <a:solidFill>
                <a:prstClr val="black"/>
              </a:solidFill>
            </a:endParaRPr>
          </a:p>
        </p:txBody>
      </p:sp>
      <p:sp>
        <p:nvSpPr>
          <p:cNvPr id="28" name="object 17"/>
          <p:cNvSpPr/>
          <p:nvPr/>
        </p:nvSpPr>
        <p:spPr>
          <a:xfrm>
            <a:off x="7608346" y="4837051"/>
            <a:ext cx="243840" cy="214928"/>
          </a:xfrm>
          <a:custGeom>
            <a:avLst/>
            <a:gdLst/>
            <a:ahLst/>
            <a:cxnLst/>
            <a:rect l="l" t="t" r="r" b="b"/>
            <a:pathLst>
              <a:path w="243839" h="242570">
                <a:moveTo>
                  <a:pt x="0" y="121157"/>
                </a:moveTo>
                <a:lnTo>
                  <a:pt x="9584" y="73991"/>
                </a:lnTo>
                <a:lnTo>
                  <a:pt x="35718" y="35480"/>
                </a:lnTo>
                <a:lnTo>
                  <a:pt x="74473" y="9519"/>
                </a:lnTo>
                <a:lnTo>
                  <a:pt x="121920" y="0"/>
                </a:lnTo>
                <a:lnTo>
                  <a:pt x="169366" y="9519"/>
                </a:lnTo>
                <a:lnTo>
                  <a:pt x="208121" y="35480"/>
                </a:lnTo>
                <a:lnTo>
                  <a:pt x="234255" y="73991"/>
                </a:lnTo>
                <a:lnTo>
                  <a:pt x="243840" y="121157"/>
                </a:lnTo>
                <a:lnTo>
                  <a:pt x="234255" y="168324"/>
                </a:lnTo>
                <a:lnTo>
                  <a:pt x="208121" y="206835"/>
                </a:lnTo>
                <a:lnTo>
                  <a:pt x="169366" y="232796"/>
                </a:lnTo>
                <a:lnTo>
                  <a:pt x="121920" y="242315"/>
                </a:lnTo>
                <a:lnTo>
                  <a:pt x="74473" y="232796"/>
                </a:lnTo>
                <a:lnTo>
                  <a:pt x="35718" y="206835"/>
                </a:lnTo>
                <a:lnTo>
                  <a:pt x="9584" y="168324"/>
                </a:lnTo>
                <a:lnTo>
                  <a:pt x="0" y="121157"/>
                </a:lnTo>
                <a:close/>
              </a:path>
            </a:pathLst>
          </a:custGeom>
          <a:ln w="50292">
            <a:solidFill>
              <a:sysClr val="window" lastClr="FFFFFF">
                <a:lumMod val="50000"/>
              </a:sysClr>
            </a:solidFill>
          </a:ln>
        </p:spPr>
        <p:txBody>
          <a:bodyPr wrap="square" lIns="0" tIns="0" rIns="0" bIns="0" rtlCol="0"/>
          <a:lstStyle/>
          <a:p>
            <a:endParaRPr kern="0" smtClean="0">
              <a:solidFill>
                <a:prstClr val="black"/>
              </a:solidFill>
            </a:endParaRPr>
          </a:p>
        </p:txBody>
      </p:sp>
      <p:grpSp>
        <p:nvGrpSpPr>
          <p:cNvPr id="44" name="Group 79"/>
          <p:cNvGrpSpPr/>
          <p:nvPr/>
        </p:nvGrpSpPr>
        <p:grpSpPr>
          <a:xfrm>
            <a:off x="3617604" y="3012430"/>
            <a:ext cx="243840" cy="540000"/>
            <a:chOff x="1437087" y="2710152"/>
            <a:chExt cx="243840" cy="914400"/>
          </a:xfrm>
        </p:grpSpPr>
        <p:sp>
          <p:nvSpPr>
            <p:cNvPr id="45" name="object 16"/>
            <p:cNvSpPr/>
            <p:nvPr/>
          </p:nvSpPr>
          <p:spPr>
            <a:xfrm flipV="1">
              <a:off x="1559009" y="2925191"/>
              <a:ext cx="0" cy="699361"/>
            </a:xfrm>
            <a:custGeom>
              <a:avLst/>
              <a:gdLst/>
              <a:ahLst/>
              <a:cxnLst/>
              <a:rect l="l" t="t" r="r" b="b"/>
              <a:pathLst>
                <a:path h="789304">
                  <a:moveTo>
                    <a:pt x="0" y="0"/>
                  </a:moveTo>
                  <a:lnTo>
                    <a:pt x="0" y="788796"/>
                  </a:lnTo>
                </a:path>
              </a:pathLst>
            </a:custGeom>
            <a:ln w="28956">
              <a:solidFill>
                <a:sysClr val="window" lastClr="FFFFFF">
                  <a:lumMod val="50000"/>
                </a:sysClr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kern="0" smtClean="0">
                <a:solidFill>
                  <a:prstClr val="black"/>
                </a:solidFill>
              </a:endParaRPr>
            </a:p>
          </p:txBody>
        </p:sp>
        <p:sp>
          <p:nvSpPr>
            <p:cNvPr id="46" name="object 17"/>
            <p:cNvSpPr/>
            <p:nvPr/>
          </p:nvSpPr>
          <p:spPr>
            <a:xfrm flipV="1">
              <a:off x="1437087" y="2710152"/>
              <a:ext cx="243840" cy="214928"/>
            </a:xfrm>
            <a:custGeom>
              <a:avLst/>
              <a:gdLst/>
              <a:ahLst/>
              <a:cxnLst/>
              <a:rect l="l" t="t" r="r" b="b"/>
              <a:pathLst>
                <a:path w="243839" h="242570">
                  <a:moveTo>
                    <a:pt x="0" y="121157"/>
                  </a:moveTo>
                  <a:lnTo>
                    <a:pt x="9584" y="73991"/>
                  </a:lnTo>
                  <a:lnTo>
                    <a:pt x="35718" y="35480"/>
                  </a:lnTo>
                  <a:lnTo>
                    <a:pt x="74473" y="9519"/>
                  </a:lnTo>
                  <a:lnTo>
                    <a:pt x="121920" y="0"/>
                  </a:lnTo>
                  <a:lnTo>
                    <a:pt x="169366" y="9519"/>
                  </a:lnTo>
                  <a:lnTo>
                    <a:pt x="208121" y="35480"/>
                  </a:lnTo>
                  <a:lnTo>
                    <a:pt x="234255" y="73991"/>
                  </a:lnTo>
                  <a:lnTo>
                    <a:pt x="243840" y="121157"/>
                  </a:lnTo>
                  <a:lnTo>
                    <a:pt x="234255" y="168324"/>
                  </a:lnTo>
                  <a:lnTo>
                    <a:pt x="208121" y="206835"/>
                  </a:lnTo>
                  <a:lnTo>
                    <a:pt x="169366" y="232796"/>
                  </a:lnTo>
                  <a:lnTo>
                    <a:pt x="121920" y="242315"/>
                  </a:lnTo>
                  <a:lnTo>
                    <a:pt x="74473" y="232796"/>
                  </a:lnTo>
                  <a:lnTo>
                    <a:pt x="35718" y="206835"/>
                  </a:lnTo>
                  <a:lnTo>
                    <a:pt x="9584" y="168324"/>
                  </a:lnTo>
                  <a:lnTo>
                    <a:pt x="0" y="121157"/>
                  </a:lnTo>
                  <a:close/>
                </a:path>
              </a:pathLst>
            </a:custGeom>
            <a:ln w="50292">
              <a:solidFill>
                <a:sysClr val="window" lastClr="FFFFFF">
                  <a:lumMod val="50000"/>
                </a:sysClr>
              </a:solidFill>
            </a:ln>
          </p:spPr>
          <p:txBody>
            <a:bodyPr wrap="square" lIns="0" tIns="0" rIns="0" bIns="0" rtlCol="0"/>
            <a:lstStyle/>
            <a:p>
              <a:endParaRPr kern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47" name="Group 82"/>
          <p:cNvGrpSpPr/>
          <p:nvPr/>
        </p:nvGrpSpPr>
        <p:grpSpPr>
          <a:xfrm>
            <a:off x="6114668" y="2932553"/>
            <a:ext cx="243840" cy="619876"/>
            <a:chOff x="1437087" y="2710152"/>
            <a:chExt cx="243840" cy="914400"/>
          </a:xfrm>
        </p:grpSpPr>
        <p:sp>
          <p:nvSpPr>
            <p:cNvPr id="48" name="object 16"/>
            <p:cNvSpPr/>
            <p:nvPr/>
          </p:nvSpPr>
          <p:spPr>
            <a:xfrm flipV="1">
              <a:off x="1559009" y="2925191"/>
              <a:ext cx="0" cy="699361"/>
            </a:xfrm>
            <a:custGeom>
              <a:avLst/>
              <a:gdLst/>
              <a:ahLst/>
              <a:cxnLst/>
              <a:rect l="l" t="t" r="r" b="b"/>
              <a:pathLst>
                <a:path h="789304">
                  <a:moveTo>
                    <a:pt x="0" y="0"/>
                  </a:moveTo>
                  <a:lnTo>
                    <a:pt x="0" y="788796"/>
                  </a:lnTo>
                </a:path>
              </a:pathLst>
            </a:custGeom>
            <a:ln w="28956">
              <a:solidFill>
                <a:sysClr val="window" lastClr="FFFFFF">
                  <a:lumMod val="50000"/>
                </a:sysClr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kern="0" smtClean="0">
                <a:solidFill>
                  <a:prstClr val="black"/>
                </a:solidFill>
              </a:endParaRPr>
            </a:p>
          </p:txBody>
        </p:sp>
        <p:sp>
          <p:nvSpPr>
            <p:cNvPr id="49" name="object 17"/>
            <p:cNvSpPr/>
            <p:nvPr/>
          </p:nvSpPr>
          <p:spPr>
            <a:xfrm flipV="1">
              <a:off x="1437087" y="2710152"/>
              <a:ext cx="243840" cy="214928"/>
            </a:xfrm>
            <a:custGeom>
              <a:avLst/>
              <a:gdLst/>
              <a:ahLst/>
              <a:cxnLst/>
              <a:rect l="l" t="t" r="r" b="b"/>
              <a:pathLst>
                <a:path w="243839" h="242570">
                  <a:moveTo>
                    <a:pt x="0" y="121157"/>
                  </a:moveTo>
                  <a:lnTo>
                    <a:pt x="9584" y="73991"/>
                  </a:lnTo>
                  <a:lnTo>
                    <a:pt x="35718" y="35480"/>
                  </a:lnTo>
                  <a:lnTo>
                    <a:pt x="74473" y="9519"/>
                  </a:lnTo>
                  <a:lnTo>
                    <a:pt x="121920" y="0"/>
                  </a:lnTo>
                  <a:lnTo>
                    <a:pt x="169366" y="9519"/>
                  </a:lnTo>
                  <a:lnTo>
                    <a:pt x="208121" y="35480"/>
                  </a:lnTo>
                  <a:lnTo>
                    <a:pt x="234255" y="73991"/>
                  </a:lnTo>
                  <a:lnTo>
                    <a:pt x="243840" y="121157"/>
                  </a:lnTo>
                  <a:lnTo>
                    <a:pt x="234255" y="168324"/>
                  </a:lnTo>
                  <a:lnTo>
                    <a:pt x="208121" y="206835"/>
                  </a:lnTo>
                  <a:lnTo>
                    <a:pt x="169366" y="232796"/>
                  </a:lnTo>
                  <a:lnTo>
                    <a:pt x="121920" y="242315"/>
                  </a:lnTo>
                  <a:lnTo>
                    <a:pt x="74473" y="232796"/>
                  </a:lnTo>
                  <a:lnTo>
                    <a:pt x="35718" y="206835"/>
                  </a:lnTo>
                  <a:lnTo>
                    <a:pt x="9584" y="168324"/>
                  </a:lnTo>
                  <a:lnTo>
                    <a:pt x="0" y="121157"/>
                  </a:lnTo>
                  <a:close/>
                </a:path>
              </a:pathLst>
            </a:custGeom>
            <a:ln w="50292">
              <a:solidFill>
                <a:sysClr val="window" lastClr="FFFFFF">
                  <a:lumMod val="50000"/>
                </a:sysClr>
              </a:solidFill>
            </a:ln>
          </p:spPr>
          <p:txBody>
            <a:bodyPr wrap="square" lIns="0" tIns="0" rIns="0" bIns="0" rtlCol="0"/>
            <a:lstStyle/>
            <a:p>
              <a:endParaRPr kern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50" name="Group 89"/>
          <p:cNvGrpSpPr/>
          <p:nvPr/>
        </p:nvGrpSpPr>
        <p:grpSpPr>
          <a:xfrm>
            <a:off x="2133268" y="3627575"/>
            <a:ext cx="548640" cy="548640"/>
            <a:chOff x="10916078" y="3401703"/>
            <a:chExt cx="651880" cy="626462"/>
          </a:xfrm>
        </p:grpSpPr>
        <p:sp>
          <p:nvSpPr>
            <p:cNvPr id="51" name="Oval 90"/>
            <p:cNvSpPr/>
            <p:nvPr/>
          </p:nvSpPr>
          <p:spPr>
            <a:xfrm>
              <a:off x="11030679" y="3500158"/>
              <a:ext cx="422677" cy="40379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52" name="Oval 91"/>
            <p:cNvSpPr/>
            <p:nvPr/>
          </p:nvSpPr>
          <p:spPr>
            <a:xfrm>
              <a:off x="10916078" y="3401703"/>
              <a:ext cx="651880" cy="626462"/>
            </a:xfrm>
            <a:prstGeom prst="ellipse">
              <a:avLst/>
            </a:prstGeom>
            <a:noFill/>
            <a:ln w="762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53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2165172" y="3721853"/>
            <a:ext cx="484832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kern="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2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pSp>
        <p:nvGrpSpPr>
          <p:cNvPr id="54" name="Group 93"/>
          <p:cNvGrpSpPr/>
          <p:nvPr/>
        </p:nvGrpSpPr>
        <p:grpSpPr>
          <a:xfrm>
            <a:off x="3465203" y="3601357"/>
            <a:ext cx="548640" cy="548640"/>
            <a:chOff x="10916078" y="3401703"/>
            <a:chExt cx="651880" cy="626462"/>
          </a:xfrm>
        </p:grpSpPr>
        <p:sp>
          <p:nvSpPr>
            <p:cNvPr id="55" name="Oval 94"/>
            <p:cNvSpPr/>
            <p:nvPr/>
          </p:nvSpPr>
          <p:spPr>
            <a:xfrm>
              <a:off x="11030679" y="3500158"/>
              <a:ext cx="422677" cy="40379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56" name="Oval 95"/>
            <p:cNvSpPr/>
            <p:nvPr/>
          </p:nvSpPr>
          <p:spPr>
            <a:xfrm>
              <a:off x="10916078" y="3401703"/>
              <a:ext cx="651880" cy="626462"/>
            </a:xfrm>
            <a:prstGeom prst="ellipse">
              <a:avLst/>
            </a:prstGeom>
            <a:noFill/>
            <a:ln w="762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57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3497106" y="3700185"/>
            <a:ext cx="484832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kern="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3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pSp>
        <p:nvGrpSpPr>
          <p:cNvPr id="58" name="Group 97"/>
          <p:cNvGrpSpPr/>
          <p:nvPr/>
        </p:nvGrpSpPr>
        <p:grpSpPr>
          <a:xfrm>
            <a:off x="4719145" y="3603098"/>
            <a:ext cx="548640" cy="548640"/>
            <a:chOff x="10916078" y="3401703"/>
            <a:chExt cx="651880" cy="626462"/>
          </a:xfrm>
        </p:grpSpPr>
        <p:sp>
          <p:nvSpPr>
            <p:cNvPr id="59" name="Oval 98"/>
            <p:cNvSpPr/>
            <p:nvPr/>
          </p:nvSpPr>
          <p:spPr>
            <a:xfrm>
              <a:off x="11030679" y="3500158"/>
              <a:ext cx="422677" cy="40379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60" name="Oval 99"/>
            <p:cNvSpPr/>
            <p:nvPr/>
          </p:nvSpPr>
          <p:spPr>
            <a:xfrm>
              <a:off x="10916078" y="3401703"/>
              <a:ext cx="651880" cy="626462"/>
            </a:xfrm>
            <a:prstGeom prst="ellipse">
              <a:avLst/>
            </a:prstGeom>
            <a:noFill/>
            <a:ln w="762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1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4773887" y="3695122"/>
            <a:ext cx="484832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kern="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4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pSp>
        <p:nvGrpSpPr>
          <p:cNvPr id="62" name="Group 101"/>
          <p:cNvGrpSpPr/>
          <p:nvPr/>
        </p:nvGrpSpPr>
        <p:grpSpPr>
          <a:xfrm>
            <a:off x="5962269" y="3627575"/>
            <a:ext cx="548640" cy="548640"/>
            <a:chOff x="10916078" y="3401703"/>
            <a:chExt cx="651880" cy="626462"/>
          </a:xfrm>
        </p:grpSpPr>
        <p:sp>
          <p:nvSpPr>
            <p:cNvPr id="63" name="Oval 102"/>
            <p:cNvSpPr/>
            <p:nvPr/>
          </p:nvSpPr>
          <p:spPr>
            <a:xfrm>
              <a:off x="11030679" y="3500158"/>
              <a:ext cx="422677" cy="40379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64" name="Oval 103"/>
            <p:cNvSpPr/>
            <p:nvPr/>
          </p:nvSpPr>
          <p:spPr>
            <a:xfrm>
              <a:off x="10916078" y="3401703"/>
              <a:ext cx="651880" cy="626462"/>
            </a:xfrm>
            <a:prstGeom prst="ellipse">
              <a:avLst/>
            </a:prstGeom>
            <a:noFill/>
            <a:ln w="762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5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5994173" y="3708285"/>
            <a:ext cx="484832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kern="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5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pSp>
        <p:nvGrpSpPr>
          <p:cNvPr id="66" name="Group 105"/>
          <p:cNvGrpSpPr/>
          <p:nvPr/>
        </p:nvGrpSpPr>
        <p:grpSpPr>
          <a:xfrm>
            <a:off x="7485399" y="3581613"/>
            <a:ext cx="548640" cy="548640"/>
            <a:chOff x="10916078" y="3401703"/>
            <a:chExt cx="651880" cy="626462"/>
          </a:xfrm>
        </p:grpSpPr>
        <p:sp>
          <p:nvSpPr>
            <p:cNvPr id="67" name="Oval 106"/>
            <p:cNvSpPr/>
            <p:nvPr/>
          </p:nvSpPr>
          <p:spPr>
            <a:xfrm>
              <a:off x="11030679" y="3500158"/>
              <a:ext cx="422677" cy="40379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  <p:sp>
          <p:nvSpPr>
            <p:cNvPr id="68" name="Oval 107"/>
            <p:cNvSpPr/>
            <p:nvPr/>
          </p:nvSpPr>
          <p:spPr>
            <a:xfrm>
              <a:off x="10916078" y="3401703"/>
              <a:ext cx="651880" cy="626462"/>
            </a:xfrm>
            <a:prstGeom prst="ellipse">
              <a:avLst/>
            </a:prstGeom>
            <a:noFill/>
            <a:ln w="762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9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7506479" y="3675378"/>
            <a:ext cx="484832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kern="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6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0" name="Freeform 11"/>
          <p:cNvSpPr>
            <a:spLocks/>
          </p:cNvSpPr>
          <p:nvPr/>
        </p:nvSpPr>
        <p:spPr bwMode="auto">
          <a:xfrm>
            <a:off x="486693" y="1442496"/>
            <a:ext cx="1554480" cy="1463040"/>
          </a:xfrm>
          <a:custGeom>
            <a:avLst/>
            <a:gdLst>
              <a:gd name="T0" fmla="*/ 530 w 1202"/>
              <a:gd name="T1" fmla="*/ 17 h 1163"/>
              <a:gd name="T2" fmla="*/ 569 w 1202"/>
              <a:gd name="T3" fmla="*/ 64 h 1163"/>
              <a:gd name="T4" fmla="*/ 572 w 1202"/>
              <a:gd name="T5" fmla="*/ 124 h 1163"/>
              <a:gd name="T6" fmla="*/ 555 w 1202"/>
              <a:gd name="T7" fmla="*/ 174 h 1163"/>
              <a:gd name="T8" fmla="*/ 544 w 1202"/>
              <a:gd name="T9" fmla="*/ 203 h 1163"/>
              <a:gd name="T10" fmla="*/ 574 w 1202"/>
              <a:gd name="T11" fmla="*/ 247 h 1163"/>
              <a:gd name="T12" fmla="*/ 945 w 1202"/>
              <a:gd name="T13" fmla="*/ 249 h 1163"/>
              <a:gd name="T14" fmla="*/ 959 w 1202"/>
              <a:gd name="T15" fmla="*/ 627 h 1163"/>
              <a:gd name="T16" fmla="*/ 1010 w 1202"/>
              <a:gd name="T17" fmla="*/ 631 h 1163"/>
              <a:gd name="T18" fmla="*/ 1043 w 1202"/>
              <a:gd name="T19" fmla="*/ 619 h 1163"/>
              <a:gd name="T20" fmla="*/ 1098 w 1202"/>
              <a:gd name="T21" fmla="*/ 607 h 1163"/>
              <a:gd name="T22" fmla="*/ 1180 w 1202"/>
              <a:gd name="T23" fmla="*/ 644 h 1163"/>
              <a:gd name="T24" fmla="*/ 1199 w 1202"/>
              <a:gd name="T25" fmla="*/ 730 h 1163"/>
              <a:gd name="T26" fmla="*/ 1144 w 1202"/>
              <a:gd name="T27" fmla="*/ 796 h 1163"/>
              <a:gd name="T28" fmla="*/ 1072 w 1202"/>
              <a:gd name="T29" fmla="*/ 802 h 1163"/>
              <a:gd name="T30" fmla="*/ 1020 w 1202"/>
              <a:gd name="T31" fmla="*/ 786 h 1163"/>
              <a:gd name="T32" fmla="*/ 981 w 1202"/>
              <a:gd name="T33" fmla="*/ 777 h 1163"/>
              <a:gd name="T34" fmla="*/ 946 w 1202"/>
              <a:gd name="T35" fmla="*/ 808 h 1163"/>
              <a:gd name="T36" fmla="*/ 574 w 1202"/>
              <a:gd name="T37" fmla="*/ 1161 h 1163"/>
              <a:gd name="T38" fmla="*/ 544 w 1202"/>
              <a:gd name="T39" fmla="*/ 1117 h 1163"/>
              <a:gd name="T40" fmla="*/ 558 w 1202"/>
              <a:gd name="T41" fmla="*/ 1081 h 1163"/>
              <a:gd name="T42" fmla="*/ 574 w 1202"/>
              <a:gd name="T43" fmla="*/ 1026 h 1163"/>
              <a:gd name="T44" fmla="*/ 553 w 1202"/>
              <a:gd name="T45" fmla="*/ 952 h 1163"/>
              <a:gd name="T46" fmla="*/ 472 w 1202"/>
              <a:gd name="T47" fmla="*/ 914 h 1163"/>
              <a:gd name="T48" fmla="*/ 391 w 1202"/>
              <a:gd name="T49" fmla="*/ 952 h 1163"/>
              <a:gd name="T50" fmla="*/ 369 w 1202"/>
              <a:gd name="T51" fmla="*/ 1026 h 1163"/>
              <a:gd name="T52" fmla="*/ 387 w 1202"/>
              <a:gd name="T53" fmla="*/ 1081 h 1163"/>
              <a:gd name="T54" fmla="*/ 400 w 1202"/>
              <a:gd name="T55" fmla="*/ 1117 h 1163"/>
              <a:gd name="T56" fmla="*/ 369 w 1202"/>
              <a:gd name="T57" fmla="*/ 1161 h 1163"/>
              <a:gd name="T58" fmla="*/ 1 w 1202"/>
              <a:gd name="T59" fmla="*/ 1101 h 1163"/>
              <a:gd name="T60" fmla="*/ 8 w 1202"/>
              <a:gd name="T61" fmla="*/ 795 h 1163"/>
              <a:gd name="T62" fmla="*/ 52 w 1202"/>
              <a:gd name="T63" fmla="*/ 777 h 1163"/>
              <a:gd name="T64" fmla="*/ 87 w 1202"/>
              <a:gd name="T65" fmla="*/ 789 h 1163"/>
              <a:gd name="T66" fmla="*/ 143 w 1202"/>
              <a:gd name="T67" fmla="*/ 805 h 1163"/>
              <a:gd name="T68" fmla="*/ 220 w 1202"/>
              <a:gd name="T69" fmla="*/ 785 h 1163"/>
              <a:gd name="T70" fmla="*/ 258 w 1202"/>
              <a:gd name="T71" fmla="*/ 706 h 1163"/>
              <a:gd name="T72" fmla="*/ 220 w 1202"/>
              <a:gd name="T73" fmla="*/ 628 h 1163"/>
              <a:gd name="T74" fmla="*/ 143 w 1202"/>
              <a:gd name="T75" fmla="*/ 608 h 1163"/>
              <a:gd name="T76" fmla="*/ 87 w 1202"/>
              <a:gd name="T77" fmla="*/ 624 h 1163"/>
              <a:gd name="T78" fmla="*/ 52 w 1202"/>
              <a:gd name="T79" fmla="*/ 636 h 1163"/>
              <a:gd name="T80" fmla="*/ 8 w 1202"/>
              <a:gd name="T81" fmla="*/ 618 h 1163"/>
              <a:gd name="T82" fmla="*/ 1 w 1202"/>
              <a:gd name="T83" fmla="*/ 311 h 1163"/>
              <a:gd name="T84" fmla="*/ 71 w 1202"/>
              <a:gd name="T85" fmla="*/ 249 h 1163"/>
              <a:gd name="T86" fmla="*/ 394 w 1202"/>
              <a:gd name="T87" fmla="*/ 231 h 1163"/>
              <a:gd name="T88" fmla="*/ 394 w 1202"/>
              <a:gd name="T89" fmla="*/ 185 h 1163"/>
              <a:gd name="T90" fmla="*/ 380 w 1202"/>
              <a:gd name="T91" fmla="*/ 152 h 1163"/>
              <a:gd name="T92" fmla="*/ 368 w 1202"/>
              <a:gd name="T93" fmla="*/ 100 h 1163"/>
              <a:gd name="T94" fmla="*/ 387 w 1202"/>
              <a:gd name="T95" fmla="*/ 44 h 1163"/>
              <a:gd name="T96" fmla="*/ 451 w 1202"/>
              <a:gd name="T97" fmla="*/ 2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2" h="1163">
                <a:moveTo>
                  <a:pt x="472" y="0"/>
                </a:moveTo>
                <a:lnTo>
                  <a:pt x="492" y="2"/>
                </a:lnTo>
                <a:lnTo>
                  <a:pt x="512" y="8"/>
                </a:lnTo>
                <a:lnTo>
                  <a:pt x="530" y="17"/>
                </a:lnTo>
                <a:lnTo>
                  <a:pt x="545" y="30"/>
                </a:lnTo>
                <a:lnTo>
                  <a:pt x="558" y="44"/>
                </a:lnTo>
                <a:lnTo>
                  <a:pt x="561" y="48"/>
                </a:lnTo>
                <a:lnTo>
                  <a:pt x="569" y="64"/>
                </a:lnTo>
                <a:lnTo>
                  <a:pt x="574" y="81"/>
                </a:lnTo>
                <a:lnTo>
                  <a:pt x="575" y="100"/>
                </a:lnTo>
                <a:lnTo>
                  <a:pt x="574" y="111"/>
                </a:lnTo>
                <a:lnTo>
                  <a:pt x="572" y="124"/>
                </a:lnTo>
                <a:lnTo>
                  <a:pt x="568" y="138"/>
                </a:lnTo>
                <a:lnTo>
                  <a:pt x="563" y="152"/>
                </a:lnTo>
                <a:lnTo>
                  <a:pt x="559" y="164"/>
                </a:lnTo>
                <a:lnTo>
                  <a:pt x="555" y="174"/>
                </a:lnTo>
                <a:lnTo>
                  <a:pt x="552" y="181"/>
                </a:lnTo>
                <a:lnTo>
                  <a:pt x="549" y="185"/>
                </a:lnTo>
                <a:lnTo>
                  <a:pt x="549" y="186"/>
                </a:lnTo>
                <a:lnTo>
                  <a:pt x="544" y="203"/>
                </a:lnTo>
                <a:lnTo>
                  <a:pt x="544" y="218"/>
                </a:lnTo>
                <a:lnTo>
                  <a:pt x="551" y="231"/>
                </a:lnTo>
                <a:lnTo>
                  <a:pt x="560" y="240"/>
                </a:lnTo>
                <a:lnTo>
                  <a:pt x="574" y="247"/>
                </a:lnTo>
                <a:lnTo>
                  <a:pt x="592" y="249"/>
                </a:lnTo>
                <a:lnTo>
                  <a:pt x="872" y="249"/>
                </a:lnTo>
                <a:lnTo>
                  <a:pt x="873" y="249"/>
                </a:lnTo>
                <a:lnTo>
                  <a:pt x="945" y="249"/>
                </a:lnTo>
                <a:lnTo>
                  <a:pt x="945" y="590"/>
                </a:lnTo>
                <a:lnTo>
                  <a:pt x="946" y="605"/>
                </a:lnTo>
                <a:lnTo>
                  <a:pt x="951" y="618"/>
                </a:lnTo>
                <a:lnTo>
                  <a:pt x="959" y="627"/>
                </a:lnTo>
                <a:lnTo>
                  <a:pt x="969" y="633"/>
                </a:lnTo>
                <a:lnTo>
                  <a:pt x="981" y="636"/>
                </a:lnTo>
                <a:lnTo>
                  <a:pt x="994" y="636"/>
                </a:lnTo>
                <a:lnTo>
                  <a:pt x="1010" y="631"/>
                </a:lnTo>
                <a:lnTo>
                  <a:pt x="1013" y="630"/>
                </a:lnTo>
                <a:lnTo>
                  <a:pt x="1020" y="628"/>
                </a:lnTo>
                <a:lnTo>
                  <a:pt x="1030" y="624"/>
                </a:lnTo>
                <a:lnTo>
                  <a:pt x="1043" y="619"/>
                </a:lnTo>
                <a:lnTo>
                  <a:pt x="1058" y="615"/>
                </a:lnTo>
                <a:lnTo>
                  <a:pt x="1072" y="611"/>
                </a:lnTo>
                <a:lnTo>
                  <a:pt x="1086" y="608"/>
                </a:lnTo>
                <a:lnTo>
                  <a:pt x="1098" y="607"/>
                </a:lnTo>
                <a:lnTo>
                  <a:pt x="1123" y="609"/>
                </a:lnTo>
                <a:lnTo>
                  <a:pt x="1144" y="617"/>
                </a:lnTo>
                <a:lnTo>
                  <a:pt x="1163" y="628"/>
                </a:lnTo>
                <a:lnTo>
                  <a:pt x="1180" y="644"/>
                </a:lnTo>
                <a:lnTo>
                  <a:pt x="1192" y="663"/>
                </a:lnTo>
                <a:lnTo>
                  <a:pt x="1199" y="683"/>
                </a:lnTo>
                <a:lnTo>
                  <a:pt x="1202" y="706"/>
                </a:lnTo>
                <a:lnTo>
                  <a:pt x="1199" y="730"/>
                </a:lnTo>
                <a:lnTo>
                  <a:pt x="1192" y="750"/>
                </a:lnTo>
                <a:lnTo>
                  <a:pt x="1180" y="769"/>
                </a:lnTo>
                <a:lnTo>
                  <a:pt x="1163" y="785"/>
                </a:lnTo>
                <a:lnTo>
                  <a:pt x="1144" y="796"/>
                </a:lnTo>
                <a:lnTo>
                  <a:pt x="1123" y="804"/>
                </a:lnTo>
                <a:lnTo>
                  <a:pt x="1098" y="806"/>
                </a:lnTo>
                <a:lnTo>
                  <a:pt x="1086" y="805"/>
                </a:lnTo>
                <a:lnTo>
                  <a:pt x="1072" y="802"/>
                </a:lnTo>
                <a:lnTo>
                  <a:pt x="1058" y="799"/>
                </a:lnTo>
                <a:lnTo>
                  <a:pt x="1043" y="794"/>
                </a:lnTo>
                <a:lnTo>
                  <a:pt x="1030" y="789"/>
                </a:lnTo>
                <a:lnTo>
                  <a:pt x="1020" y="786"/>
                </a:lnTo>
                <a:lnTo>
                  <a:pt x="1013" y="783"/>
                </a:lnTo>
                <a:lnTo>
                  <a:pt x="1010" y="782"/>
                </a:lnTo>
                <a:lnTo>
                  <a:pt x="994" y="777"/>
                </a:lnTo>
                <a:lnTo>
                  <a:pt x="981" y="777"/>
                </a:lnTo>
                <a:lnTo>
                  <a:pt x="969" y="780"/>
                </a:lnTo>
                <a:lnTo>
                  <a:pt x="959" y="786"/>
                </a:lnTo>
                <a:lnTo>
                  <a:pt x="951" y="795"/>
                </a:lnTo>
                <a:lnTo>
                  <a:pt x="946" y="808"/>
                </a:lnTo>
                <a:lnTo>
                  <a:pt x="945" y="822"/>
                </a:lnTo>
                <a:lnTo>
                  <a:pt x="945" y="1163"/>
                </a:lnTo>
                <a:lnTo>
                  <a:pt x="592" y="1163"/>
                </a:lnTo>
                <a:lnTo>
                  <a:pt x="574" y="1161"/>
                </a:lnTo>
                <a:lnTo>
                  <a:pt x="560" y="1155"/>
                </a:lnTo>
                <a:lnTo>
                  <a:pt x="551" y="1145"/>
                </a:lnTo>
                <a:lnTo>
                  <a:pt x="544" y="1132"/>
                </a:lnTo>
                <a:lnTo>
                  <a:pt x="544" y="1117"/>
                </a:lnTo>
                <a:lnTo>
                  <a:pt x="549" y="1100"/>
                </a:lnTo>
                <a:lnTo>
                  <a:pt x="551" y="1097"/>
                </a:lnTo>
                <a:lnTo>
                  <a:pt x="554" y="1091"/>
                </a:lnTo>
                <a:lnTo>
                  <a:pt x="558" y="1081"/>
                </a:lnTo>
                <a:lnTo>
                  <a:pt x="563" y="1068"/>
                </a:lnTo>
                <a:lnTo>
                  <a:pt x="567" y="1054"/>
                </a:lnTo>
                <a:lnTo>
                  <a:pt x="571" y="1040"/>
                </a:lnTo>
                <a:lnTo>
                  <a:pt x="574" y="1026"/>
                </a:lnTo>
                <a:lnTo>
                  <a:pt x="575" y="1014"/>
                </a:lnTo>
                <a:lnTo>
                  <a:pt x="573" y="991"/>
                </a:lnTo>
                <a:lnTo>
                  <a:pt x="565" y="970"/>
                </a:lnTo>
                <a:lnTo>
                  <a:pt x="553" y="952"/>
                </a:lnTo>
                <a:lnTo>
                  <a:pt x="536" y="936"/>
                </a:lnTo>
                <a:lnTo>
                  <a:pt x="517" y="924"/>
                </a:lnTo>
                <a:lnTo>
                  <a:pt x="496" y="917"/>
                </a:lnTo>
                <a:lnTo>
                  <a:pt x="472" y="914"/>
                </a:lnTo>
                <a:lnTo>
                  <a:pt x="448" y="917"/>
                </a:lnTo>
                <a:lnTo>
                  <a:pt x="426" y="924"/>
                </a:lnTo>
                <a:lnTo>
                  <a:pt x="407" y="936"/>
                </a:lnTo>
                <a:lnTo>
                  <a:pt x="391" y="952"/>
                </a:lnTo>
                <a:lnTo>
                  <a:pt x="378" y="970"/>
                </a:lnTo>
                <a:lnTo>
                  <a:pt x="371" y="991"/>
                </a:lnTo>
                <a:lnTo>
                  <a:pt x="368" y="1014"/>
                </a:lnTo>
                <a:lnTo>
                  <a:pt x="369" y="1026"/>
                </a:lnTo>
                <a:lnTo>
                  <a:pt x="372" y="1040"/>
                </a:lnTo>
                <a:lnTo>
                  <a:pt x="376" y="1054"/>
                </a:lnTo>
                <a:lnTo>
                  <a:pt x="381" y="1068"/>
                </a:lnTo>
                <a:lnTo>
                  <a:pt x="387" y="1081"/>
                </a:lnTo>
                <a:lnTo>
                  <a:pt x="391" y="1091"/>
                </a:lnTo>
                <a:lnTo>
                  <a:pt x="394" y="1097"/>
                </a:lnTo>
                <a:lnTo>
                  <a:pt x="395" y="1100"/>
                </a:lnTo>
                <a:lnTo>
                  <a:pt x="400" y="1117"/>
                </a:lnTo>
                <a:lnTo>
                  <a:pt x="399" y="1132"/>
                </a:lnTo>
                <a:lnTo>
                  <a:pt x="394" y="1145"/>
                </a:lnTo>
                <a:lnTo>
                  <a:pt x="384" y="1155"/>
                </a:lnTo>
                <a:lnTo>
                  <a:pt x="369" y="1161"/>
                </a:lnTo>
                <a:lnTo>
                  <a:pt x="352" y="1163"/>
                </a:lnTo>
                <a:lnTo>
                  <a:pt x="0" y="1163"/>
                </a:lnTo>
                <a:lnTo>
                  <a:pt x="0" y="1108"/>
                </a:lnTo>
                <a:lnTo>
                  <a:pt x="1" y="1101"/>
                </a:lnTo>
                <a:lnTo>
                  <a:pt x="1" y="1094"/>
                </a:lnTo>
                <a:lnTo>
                  <a:pt x="1" y="822"/>
                </a:lnTo>
                <a:lnTo>
                  <a:pt x="3" y="808"/>
                </a:lnTo>
                <a:lnTo>
                  <a:pt x="8" y="795"/>
                </a:lnTo>
                <a:lnTo>
                  <a:pt x="15" y="786"/>
                </a:lnTo>
                <a:lnTo>
                  <a:pt x="25" y="780"/>
                </a:lnTo>
                <a:lnTo>
                  <a:pt x="37" y="777"/>
                </a:lnTo>
                <a:lnTo>
                  <a:pt x="52" y="777"/>
                </a:lnTo>
                <a:lnTo>
                  <a:pt x="67" y="782"/>
                </a:lnTo>
                <a:lnTo>
                  <a:pt x="69" y="783"/>
                </a:lnTo>
                <a:lnTo>
                  <a:pt x="76" y="786"/>
                </a:lnTo>
                <a:lnTo>
                  <a:pt x="87" y="789"/>
                </a:lnTo>
                <a:lnTo>
                  <a:pt x="99" y="794"/>
                </a:lnTo>
                <a:lnTo>
                  <a:pt x="114" y="799"/>
                </a:lnTo>
                <a:lnTo>
                  <a:pt x="129" y="802"/>
                </a:lnTo>
                <a:lnTo>
                  <a:pt x="143" y="805"/>
                </a:lnTo>
                <a:lnTo>
                  <a:pt x="155" y="806"/>
                </a:lnTo>
                <a:lnTo>
                  <a:pt x="179" y="804"/>
                </a:lnTo>
                <a:lnTo>
                  <a:pt x="200" y="796"/>
                </a:lnTo>
                <a:lnTo>
                  <a:pt x="220" y="785"/>
                </a:lnTo>
                <a:lnTo>
                  <a:pt x="236" y="769"/>
                </a:lnTo>
                <a:lnTo>
                  <a:pt x="248" y="750"/>
                </a:lnTo>
                <a:lnTo>
                  <a:pt x="256" y="730"/>
                </a:lnTo>
                <a:lnTo>
                  <a:pt x="258" y="706"/>
                </a:lnTo>
                <a:lnTo>
                  <a:pt x="256" y="683"/>
                </a:lnTo>
                <a:lnTo>
                  <a:pt x="248" y="663"/>
                </a:lnTo>
                <a:lnTo>
                  <a:pt x="236" y="644"/>
                </a:lnTo>
                <a:lnTo>
                  <a:pt x="220" y="628"/>
                </a:lnTo>
                <a:lnTo>
                  <a:pt x="200" y="617"/>
                </a:lnTo>
                <a:lnTo>
                  <a:pt x="179" y="609"/>
                </a:lnTo>
                <a:lnTo>
                  <a:pt x="155" y="607"/>
                </a:lnTo>
                <a:lnTo>
                  <a:pt x="143" y="608"/>
                </a:lnTo>
                <a:lnTo>
                  <a:pt x="129" y="611"/>
                </a:lnTo>
                <a:lnTo>
                  <a:pt x="114" y="615"/>
                </a:lnTo>
                <a:lnTo>
                  <a:pt x="99" y="619"/>
                </a:lnTo>
                <a:lnTo>
                  <a:pt x="87" y="624"/>
                </a:lnTo>
                <a:lnTo>
                  <a:pt x="76" y="628"/>
                </a:lnTo>
                <a:lnTo>
                  <a:pt x="69" y="630"/>
                </a:lnTo>
                <a:lnTo>
                  <a:pt x="67" y="631"/>
                </a:lnTo>
                <a:lnTo>
                  <a:pt x="52" y="636"/>
                </a:lnTo>
                <a:lnTo>
                  <a:pt x="37" y="636"/>
                </a:lnTo>
                <a:lnTo>
                  <a:pt x="25" y="633"/>
                </a:lnTo>
                <a:lnTo>
                  <a:pt x="15" y="627"/>
                </a:lnTo>
                <a:lnTo>
                  <a:pt x="8" y="618"/>
                </a:lnTo>
                <a:lnTo>
                  <a:pt x="3" y="605"/>
                </a:lnTo>
                <a:lnTo>
                  <a:pt x="1" y="590"/>
                </a:lnTo>
                <a:lnTo>
                  <a:pt x="1" y="319"/>
                </a:lnTo>
                <a:lnTo>
                  <a:pt x="1" y="311"/>
                </a:lnTo>
                <a:lnTo>
                  <a:pt x="0" y="304"/>
                </a:lnTo>
                <a:lnTo>
                  <a:pt x="0" y="249"/>
                </a:lnTo>
                <a:lnTo>
                  <a:pt x="71" y="249"/>
                </a:lnTo>
                <a:lnTo>
                  <a:pt x="71" y="249"/>
                </a:lnTo>
                <a:lnTo>
                  <a:pt x="352" y="249"/>
                </a:lnTo>
                <a:lnTo>
                  <a:pt x="369" y="247"/>
                </a:lnTo>
                <a:lnTo>
                  <a:pt x="384" y="240"/>
                </a:lnTo>
                <a:lnTo>
                  <a:pt x="394" y="231"/>
                </a:lnTo>
                <a:lnTo>
                  <a:pt x="399" y="218"/>
                </a:lnTo>
                <a:lnTo>
                  <a:pt x="400" y="203"/>
                </a:lnTo>
                <a:lnTo>
                  <a:pt x="395" y="186"/>
                </a:lnTo>
                <a:lnTo>
                  <a:pt x="394" y="185"/>
                </a:lnTo>
                <a:lnTo>
                  <a:pt x="393" y="181"/>
                </a:lnTo>
                <a:lnTo>
                  <a:pt x="390" y="174"/>
                </a:lnTo>
                <a:lnTo>
                  <a:pt x="386" y="164"/>
                </a:lnTo>
                <a:lnTo>
                  <a:pt x="380" y="152"/>
                </a:lnTo>
                <a:lnTo>
                  <a:pt x="376" y="138"/>
                </a:lnTo>
                <a:lnTo>
                  <a:pt x="372" y="124"/>
                </a:lnTo>
                <a:lnTo>
                  <a:pt x="369" y="111"/>
                </a:lnTo>
                <a:lnTo>
                  <a:pt x="368" y="100"/>
                </a:lnTo>
                <a:lnTo>
                  <a:pt x="370" y="81"/>
                </a:lnTo>
                <a:lnTo>
                  <a:pt x="375" y="64"/>
                </a:lnTo>
                <a:lnTo>
                  <a:pt x="384" y="48"/>
                </a:lnTo>
                <a:lnTo>
                  <a:pt x="387" y="44"/>
                </a:lnTo>
                <a:lnTo>
                  <a:pt x="399" y="30"/>
                </a:lnTo>
                <a:lnTo>
                  <a:pt x="414" y="17"/>
                </a:lnTo>
                <a:lnTo>
                  <a:pt x="431" y="8"/>
                </a:lnTo>
                <a:lnTo>
                  <a:pt x="451" y="2"/>
                </a:lnTo>
                <a:lnTo>
                  <a:pt x="472" y="0"/>
                </a:lnTo>
                <a:close/>
              </a:path>
            </a:pathLst>
          </a:custGeom>
          <a:solidFill>
            <a:srgbClr val="446BC7"/>
          </a:solidFill>
          <a:ln w="0">
            <a:noFill/>
            <a:prstDash val="solid"/>
            <a:round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Freeform 11"/>
          <p:cNvSpPr>
            <a:spLocks/>
          </p:cNvSpPr>
          <p:nvPr/>
        </p:nvSpPr>
        <p:spPr bwMode="auto">
          <a:xfrm rot="5400000">
            <a:off x="1817126" y="5176764"/>
            <a:ext cx="1554480" cy="1519839"/>
          </a:xfrm>
          <a:custGeom>
            <a:avLst/>
            <a:gdLst>
              <a:gd name="T0" fmla="*/ 530 w 1202"/>
              <a:gd name="T1" fmla="*/ 17 h 1163"/>
              <a:gd name="T2" fmla="*/ 569 w 1202"/>
              <a:gd name="T3" fmla="*/ 64 h 1163"/>
              <a:gd name="T4" fmla="*/ 572 w 1202"/>
              <a:gd name="T5" fmla="*/ 124 h 1163"/>
              <a:gd name="T6" fmla="*/ 555 w 1202"/>
              <a:gd name="T7" fmla="*/ 174 h 1163"/>
              <a:gd name="T8" fmla="*/ 544 w 1202"/>
              <a:gd name="T9" fmla="*/ 203 h 1163"/>
              <a:gd name="T10" fmla="*/ 574 w 1202"/>
              <a:gd name="T11" fmla="*/ 247 h 1163"/>
              <a:gd name="T12" fmla="*/ 945 w 1202"/>
              <a:gd name="T13" fmla="*/ 249 h 1163"/>
              <a:gd name="T14" fmla="*/ 959 w 1202"/>
              <a:gd name="T15" fmla="*/ 627 h 1163"/>
              <a:gd name="T16" fmla="*/ 1010 w 1202"/>
              <a:gd name="T17" fmla="*/ 631 h 1163"/>
              <a:gd name="T18" fmla="*/ 1043 w 1202"/>
              <a:gd name="T19" fmla="*/ 619 h 1163"/>
              <a:gd name="T20" fmla="*/ 1098 w 1202"/>
              <a:gd name="T21" fmla="*/ 607 h 1163"/>
              <a:gd name="T22" fmla="*/ 1180 w 1202"/>
              <a:gd name="T23" fmla="*/ 644 h 1163"/>
              <a:gd name="T24" fmla="*/ 1199 w 1202"/>
              <a:gd name="T25" fmla="*/ 730 h 1163"/>
              <a:gd name="T26" fmla="*/ 1144 w 1202"/>
              <a:gd name="T27" fmla="*/ 796 h 1163"/>
              <a:gd name="T28" fmla="*/ 1072 w 1202"/>
              <a:gd name="T29" fmla="*/ 802 h 1163"/>
              <a:gd name="T30" fmla="*/ 1020 w 1202"/>
              <a:gd name="T31" fmla="*/ 786 h 1163"/>
              <a:gd name="T32" fmla="*/ 981 w 1202"/>
              <a:gd name="T33" fmla="*/ 777 h 1163"/>
              <a:gd name="T34" fmla="*/ 946 w 1202"/>
              <a:gd name="T35" fmla="*/ 808 h 1163"/>
              <a:gd name="T36" fmla="*/ 574 w 1202"/>
              <a:gd name="T37" fmla="*/ 1161 h 1163"/>
              <a:gd name="T38" fmla="*/ 544 w 1202"/>
              <a:gd name="T39" fmla="*/ 1117 h 1163"/>
              <a:gd name="T40" fmla="*/ 558 w 1202"/>
              <a:gd name="T41" fmla="*/ 1081 h 1163"/>
              <a:gd name="T42" fmla="*/ 574 w 1202"/>
              <a:gd name="T43" fmla="*/ 1026 h 1163"/>
              <a:gd name="T44" fmla="*/ 553 w 1202"/>
              <a:gd name="T45" fmla="*/ 952 h 1163"/>
              <a:gd name="T46" fmla="*/ 472 w 1202"/>
              <a:gd name="T47" fmla="*/ 914 h 1163"/>
              <a:gd name="T48" fmla="*/ 391 w 1202"/>
              <a:gd name="T49" fmla="*/ 952 h 1163"/>
              <a:gd name="T50" fmla="*/ 369 w 1202"/>
              <a:gd name="T51" fmla="*/ 1026 h 1163"/>
              <a:gd name="T52" fmla="*/ 387 w 1202"/>
              <a:gd name="T53" fmla="*/ 1081 h 1163"/>
              <a:gd name="T54" fmla="*/ 400 w 1202"/>
              <a:gd name="T55" fmla="*/ 1117 h 1163"/>
              <a:gd name="T56" fmla="*/ 369 w 1202"/>
              <a:gd name="T57" fmla="*/ 1161 h 1163"/>
              <a:gd name="T58" fmla="*/ 1 w 1202"/>
              <a:gd name="T59" fmla="*/ 1101 h 1163"/>
              <a:gd name="T60" fmla="*/ 8 w 1202"/>
              <a:gd name="T61" fmla="*/ 795 h 1163"/>
              <a:gd name="T62" fmla="*/ 52 w 1202"/>
              <a:gd name="T63" fmla="*/ 777 h 1163"/>
              <a:gd name="T64" fmla="*/ 87 w 1202"/>
              <a:gd name="T65" fmla="*/ 789 h 1163"/>
              <a:gd name="T66" fmla="*/ 143 w 1202"/>
              <a:gd name="T67" fmla="*/ 805 h 1163"/>
              <a:gd name="T68" fmla="*/ 220 w 1202"/>
              <a:gd name="T69" fmla="*/ 785 h 1163"/>
              <a:gd name="T70" fmla="*/ 258 w 1202"/>
              <a:gd name="T71" fmla="*/ 706 h 1163"/>
              <a:gd name="T72" fmla="*/ 220 w 1202"/>
              <a:gd name="T73" fmla="*/ 628 h 1163"/>
              <a:gd name="T74" fmla="*/ 143 w 1202"/>
              <a:gd name="T75" fmla="*/ 608 h 1163"/>
              <a:gd name="T76" fmla="*/ 87 w 1202"/>
              <a:gd name="T77" fmla="*/ 624 h 1163"/>
              <a:gd name="T78" fmla="*/ 52 w 1202"/>
              <a:gd name="T79" fmla="*/ 636 h 1163"/>
              <a:gd name="T80" fmla="*/ 8 w 1202"/>
              <a:gd name="T81" fmla="*/ 618 h 1163"/>
              <a:gd name="T82" fmla="*/ 1 w 1202"/>
              <a:gd name="T83" fmla="*/ 311 h 1163"/>
              <a:gd name="T84" fmla="*/ 71 w 1202"/>
              <a:gd name="T85" fmla="*/ 249 h 1163"/>
              <a:gd name="T86" fmla="*/ 394 w 1202"/>
              <a:gd name="T87" fmla="*/ 231 h 1163"/>
              <a:gd name="T88" fmla="*/ 394 w 1202"/>
              <a:gd name="T89" fmla="*/ 185 h 1163"/>
              <a:gd name="T90" fmla="*/ 380 w 1202"/>
              <a:gd name="T91" fmla="*/ 152 h 1163"/>
              <a:gd name="T92" fmla="*/ 368 w 1202"/>
              <a:gd name="T93" fmla="*/ 100 h 1163"/>
              <a:gd name="T94" fmla="*/ 387 w 1202"/>
              <a:gd name="T95" fmla="*/ 44 h 1163"/>
              <a:gd name="T96" fmla="*/ 451 w 1202"/>
              <a:gd name="T97" fmla="*/ 2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2" h="1163">
                <a:moveTo>
                  <a:pt x="472" y="0"/>
                </a:moveTo>
                <a:lnTo>
                  <a:pt x="492" y="2"/>
                </a:lnTo>
                <a:lnTo>
                  <a:pt x="512" y="8"/>
                </a:lnTo>
                <a:lnTo>
                  <a:pt x="530" y="17"/>
                </a:lnTo>
                <a:lnTo>
                  <a:pt x="545" y="30"/>
                </a:lnTo>
                <a:lnTo>
                  <a:pt x="558" y="44"/>
                </a:lnTo>
                <a:lnTo>
                  <a:pt x="561" y="48"/>
                </a:lnTo>
                <a:lnTo>
                  <a:pt x="569" y="64"/>
                </a:lnTo>
                <a:lnTo>
                  <a:pt x="574" y="81"/>
                </a:lnTo>
                <a:lnTo>
                  <a:pt x="575" y="100"/>
                </a:lnTo>
                <a:lnTo>
                  <a:pt x="574" y="111"/>
                </a:lnTo>
                <a:lnTo>
                  <a:pt x="572" y="124"/>
                </a:lnTo>
                <a:lnTo>
                  <a:pt x="568" y="138"/>
                </a:lnTo>
                <a:lnTo>
                  <a:pt x="563" y="152"/>
                </a:lnTo>
                <a:lnTo>
                  <a:pt x="559" y="164"/>
                </a:lnTo>
                <a:lnTo>
                  <a:pt x="555" y="174"/>
                </a:lnTo>
                <a:lnTo>
                  <a:pt x="552" y="181"/>
                </a:lnTo>
                <a:lnTo>
                  <a:pt x="549" y="185"/>
                </a:lnTo>
                <a:lnTo>
                  <a:pt x="549" y="186"/>
                </a:lnTo>
                <a:lnTo>
                  <a:pt x="544" y="203"/>
                </a:lnTo>
                <a:lnTo>
                  <a:pt x="544" y="218"/>
                </a:lnTo>
                <a:lnTo>
                  <a:pt x="551" y="231"/>
                </a:lnTo>
                <a:lnTo>
                  <a:pt x="560" y="240"/>
                </a:lnTo>
                <a:lnTo>
                  <a:pt x="574" y="247"/>
                </a:lnTo>
                <a:lnTo>
                  <a:pt x="592" y="249"/>
                </a:lnTo>
                <a:lnTo>
                  <a:pt x="872" y="249"/>
                </a:lnTo>
                <a:lnTo>
                  <a:pt x="873" y="249"/>
                </a:lnTo>
                <a:lnTo>
                  <a:pt x="945" y="249"/>
                </a:lnTo>
                <a:lnTo>
                  <a:pt x="945" y="590"/>
                </a:lnTo>
                <a:lnTo>
                  <a:pt x="946" y="605"/>
                </a:lnTo>
                <a:lnTo>
                  <a:pt x="951" y="618"/>
                </a:lnTo>
                <a:lnTo>
                  <a:pt x="959" y="627"/>
                </a:lnTo>
                <a:lnTo>
                  <a:pt x="969" y="633"/>
                </a:lnTo>
                <a:lnTo>
                  <a:pt x="981" y="636"/>
                </a:lnTo>
                <a:lnTo>
                  <a:pt x="994" y="636"/>
                </a:lnTo>
                <a:lnTo>
                  <a:pt x="1010" y="631"/>
                </a:lnTo>
                <a:lnTo>
                  <a:pt x="1013" y="630"/>
                </a:lnTo>
                <a:lnTo>
                  <a:pt x="1020" y="628"/>
                </a:lnTo>
                <a:lnTo>
                  <a:pt x="1030" y="624"/>
                </a:lnTo>
                <a:lnTo>
                  <a:pt x="1043" y="619"/>
                </a:lnTo>
                <a:lnTo>
                  <a:pt x="1058" y="615"/>
                </a:lnTo>
                <a:lnTo>
                  <a:pt x="1072" y="611"/>
                </a:lnTo>
                <a:lnTo>
                  <a:pt x="1086" y="608"/>
                </a:lnTo>
                <a:lnTo>
                  <a:pt x="1098" y="607"/>
                </a:lnTo>
                <a:lnTo>
                  <a:pt x="1123" y="609"/>
                </a:lnTo>
                <a:lnTo>
                  <a:pt x="1144" y="617"/>
                </a:lnTo>
                <a:lnTo>
                  <a:pt x="1163" y="628"/>
                </a:lnTo>
                <a:lnTo>
                  <a:pt x="1180" y="644"/>
                </a:lnTo>
                <a:lnTo>
                  <a:pt x="1192" y="663"/>
                </a:lnTo>
                <a:lnTo>
                  <a:pt x="1199" y="683"/>
                </a:lnTo>
                <a:lnTo>
                  <a:pt x="1202" y="706"/>
                </a:lnTo>
                <a:lnTo>
                  <a:pt x="1199" y="730"/>
                </a:lnTo>
                <a:lnTo>
                  <a:pt x="1192" y="750"/>
                </a:lnTo>
                <a:lnTo>
                  <a:pt x="1180" y="769"/>
                </a:lnTo>
                <a:lnTo>
                  <a:pt x="1163" y="785"/>
                </a:lnTo>
                <a:lnTo>
                  <a:pt x="1144" y="796"/>
                </a:lnTo>
                <a:lnTo>
                  <a:pt x="1123" y="804"/>
                </a:lnTo>
                <a:lnTo>
                  <a:pt x="1098" y="806"/>
                </a:lnTo>
                <a:lnTo>
                  <a:pt x="1086" y="805"/>
                </a:lnTo>
                <a:lnTo>
                  <a:pt x="1072" y="802"/>
                </a:lnTo>
                <a:lnTo>
                  <a:pt x="1058" y="799"/>
                </a:lnTo>
                <a:lnTo>
                  <a:pt x="1043" y="794"/>
                </a:lnTo>
                <a:lnTo>
                  <a:pt x="1030" y="789"/>
                </a:lnTo>
                <a:lnTo>
                  <a:pt x="1020" y="786"/>
                </a:lnTo>
                <a:lnTo>
                  <a:pt x="1013" y="783"/>
                </a:lnTo>
                <a:lnTo>
                  <a:pt x="1010" y="782"/>
                </a:lnTo>
                <a:lnTo>
                  <a:pt x="994" y="777"/>
                </a:lnTo>
                <a:lnTo>
                  <a:pt x="981" y="777"/>
                </a:lnTo>
                <a:lnTo>
                  <a:pt x="969" y="780"/>
                </a:lnTo>
                <a:lnTo>
                  <a:pt x="959" y="786"/>
                </a:lnTo>
                <a:lnTo>
                  <a:pt x="951" y="795"/>
                </a:lnTo>
                <a:lnTo>
                  <a:pt x="946" y="808"/>
                </a:lnTo>
                <a:lnTo>
                  <a:pt x="945" y="822"/>
                </a:lnTo>
                <a:lnTo>
                  <a:pt x="945" y="1163"/>
                </a:lnTo>
                <a:lnTo>
                  <a:pt x="592" y="1163"/>
                </a:lnTo>
                <a:lnTo>
                  <a:pt x="574" y="1161"/>
                </a:lnTo>
                <a:lnTo>
                  <a:pt x="560" y="1155"/>
                </a:lnTo>
                <a:lnTo>
                  <a:pt x="551" y="1145"/>
                </a:lnTo>
                <a:lnTo>
                  <a:pt x="544" y="1132"/>
                </a:lnTo>
                <a:lnTo>
                  <a:pt x="544" y="1117"/>
                </a:lnTo>
                <a:lnTo>
                  <a:pt x="549" y="1100"/>
                </a:lnTo>
                <a:lnTo>
                  <a:pt x="551" y="1097"/>
                </a:lnTo>
                <a:lnTo>
                  <a:pt x="554" y="1091"/>
                </a:lnTo>
                <a:lnTo>
                  <a:pt x="558" y="1081"/>
                </a:lnTo>
                <a:lnTo>
                  <a:pt x="563" y="1068"/>
                </a:lnTo>
                <a:lnTo>
                  <a:pt x="567" y="1054"/>
                </a:lnTo>
                <a:lnTo>
                  <a:pt x="571" y="1040"/>
                </a:lnTo>
                <a:lnTo>
                  <a:pt x="574" y="1026"/>
                </a:lnTo>
                <a:lnTo>
                  <a:pt x="575" y="1014"/>
                </a:lnTo>
                <a:lnTo>
                  <a:pt x="573" y="991"/>
                </a:lnTo>
                <a:lnTo>
                  <a:pt x="565" y="970"/>
                </a:lnTo>
                <a:lnTo>
                  <a:pt x="553" y="952"/>
                </a:lnTo>
                <a:lnTo>
                  <a:pt x="536" y="936"/>
                </a:lnTo>
                <a:lnTo>
                  <a:pt x="517" y="924"/>
                </a:lnTo>
                <a:lnTo>
                  <a:pt x="496" y="917"/>
                </a:lnTo>
                <a:lnTo>
                  <a:pt x="472" y="914"/>
                </a:lnTo>
                <a:lnTo>
                  <a:pt x="448" y="917"/>
                </a:lnTo>
                <a:lnTo>
                  <a:pt x="426" y="924"/>
                </a:lnTo>
                <a:lnTo>
                  <a:pt x="407" y="936"/>
                </a:lnTo>
                <a:lnTo>
                  <a:pt x="391" y="952"/>
                </a:lnTo>
                <a:lnTo>
                  <a:pt x="378" y="970"/>
                </a:lnTo>
                <a:lnTo>
                  <a:pt x="371" y="991"/>
                </a:lnTo>
                <a:lnTo>
                  <a:pt x="368" y="1014"/>
                </a:lnTo>
                <a:lnTo>
                  <a:pt x="369" y="1026"/>
                </a:lnTo>
                <a:lnTo>
                  <a:pt x="372" y="1040"/>
                </a:lnTo>
                <a:lnTo>
                  <a:pt x="376" y="1054"/>
                </a:lnTo>
                <a:lnTo>
                  <a:pt x="381" y="1068"/>
                </a:lnTo>
                <a:lnTo>
                  <a:pt x="387" y="1081"/>
                </a:lnTo>
                <a:lnTo>
                  <a:pt x="391" y="1091"/>
                </a:lnTo>
                <a:lnTo>
                  <a:pt x="394" y="1097"/>
                </a:lnTo>
                <a:lnTo>
                  <a:pt x="395" y="1100"/>
                </a:lnTo>
                <a:lnTo>
                  <a:pt x="400" y="1117"/>
                </a:lnTo>
                <a:lnTo>
                  <a:pt x="399" y="1132"/>
                </a:lnTo>
                <a:lnTo>
                  <a:pt x="394" y="1145"/>
                </a:lnTo>
                <a:lnTo>
                  <a:pt x="384" y="1155"/>
                </a:lnTo>
                <a:lnTo>
                  <a:pt x="369" y="1161"/>
                </a:lnTo>
                <a:lnTo>
                  <a:pt x="352" y="1163"/>
                </a:lnTo>
                <a:lnTo>
                  <a:pt x="0" y="1163"/>
                </a:lnTo>
                <a:lnTo>
                  <a:pt x="0" y="1108"/>
                </a:lnTo>
                <a:lnTo>
                  <a:pt x="1" y="1101"/>
                </a:lnTo>
                <a:lnTo>
                  <a:pt x="1" y="1094"/>
                </a:lnTo>
                <a:lnTo>
                  <a:pt x="1" y="822"/>
                </a:lnTo>
                <a:lnTo>
                  <a:pt x="3" y="808"/>
                </a:lnTo>
                <a:lnTo>
                  <a:pt x="8" y="795"/>
                </a:lnTo>
                <a:lnTo>
                  <a:pt x="15" y="786"/>
                </a:lnTo>
                <a:lnTo>
                  <a:pt x="25" y="780"/>
                </a:lnTo>
                <a:lnTo>
                  <a:pt x="37" y="777"/>
                </a:lnTo>
                <a:lnTo>
                  <a:pt x="52" y="777"/>
                </a:lnTo>
                <a:lnTo>
                  <a:pt x="67" y="782"/>
                </a:lnTo>
                <a:lnTo>
                  <a:pt x="69" y="783"/>
                </a:lnTo>
                <a:lnTo>
                  <a:pt x="76" y="786"/>
                </a:lnTo>
                <a:lnTo>
                  <a:pt x="87" y="789"/>
                </a:lnTo>
                <a:lnTo>
                  <a:pt x="99" y="794"/>
                </a:lnTo>
                <a:lnTo>
                  <a:pt x="114" y="799"/>
                </a:lnTo>
                <a:lnTo>
                  <a:pt x="129" y="802"/>
                </a:lnTo>
                <a:lnTo>
                  <a:pt x="143" y="805"/>
                </a:lnTo>
                <a:lnTo>
                  <a:pt x="155" y="806"/>
                </a:lnTo>
                <a:lnTo>
                  <a:pt x="179" y="804"/>
                </a:lnTo>
                <a:lnTo>
                  <a:pt x="200" y="796"/>
                </a:lnTo>
                <a:lnTo>
                  <a:pt x="220" y="785"/>
                </a:lnTo>
                <a:lnTo>
                  <a:pt x="236" y="769"/>
                </a:lnTo>
                <a:lnTo>
                  <a:pt x="248" y="750"/>
                </a:lnTo>
                <a:lnTo>
                  <a:pt x="256" y="730"/>
                </a:lnTo>
                <a:lnTo>
                  <a:pt x="258" y="706"/>
                </a:lnTo>
                <a:lnTo>
                  <a:pt x="256" y="683"/>
                </a:lnTo>
                <a:lnTo>
                  <a:pt x="248" y="663"/>
                </a:lnTo>
                <a:lnTo>
                  <a:pt x="236" y="644"/>
                </a:lnTo>
                <a:lnTo>
                  <a:pt x="220" y="628"/>
                </a:lnTo>
                <a:lnTo>
                  <a:pt x="200" y="617"/>
                </a:lnTo>
                <a:lnTo>
                  <a:pt x="179" y="609"/>
                </a:lnTo>
                <a:lnTo>
                  <a:pt x="155" y="607"/>
                </a:lnTo>
                <a:lnTo>
                  <a:pt x="143" y="608"/>
                </a:lnTo>
                <a:lnTo>
                  <a:pt x="129" y="611"/>
                </a:lnTo>
                <a:lnTo>
                  <a:pt x="114" y="615"/>
                </a:lnTo>
                <a:lnTo>
                  <a:pt x="99" y="619"/>
                </a:lnTo>
                <a:lnTo>
                  <a:pt x="87" y="624"/>
                </a:lnTo>
                <a:lnTo>
                  <a:pt x="76" y="628"/>
                </a:lnTo>
                <a:lnTo>
                  <a:pt x="69" y="630"/>
                </a:lnTo>
                <a:lnTo>
                  <a:pt x="67" y="631"/>
                </a:lnTo>
                <a:lnTo>
                  <a:pt x="52" y="636"/>
                </a:lnTo>
                <a:lnTo>
                  <a:pt x="37" y="636"/>
                </a:lnTo>
                <a:lnTo>
                  <a:pt x="25" y="633"/>
                </a:lnTo>
                <a:lnTo>
                  <a:pt x="15" y="627"/>
                </a:lnTo>
                <a:lnTo>
                  <a:pt x="8" y="618"/>
                </a:lnTo>
                <a:lnTo>
                  <a:pt x="3" y="605"/>
                </a:lnTo>
                <a:lnTo>
                  <a:pt x="1" y="590"/>
                </a:lnTo>
                <a:lnTo>
                  <a:pt x="1" y="319"/>
                </a:lnTo>
                <a:lnTo>
                  <a:pt x="1" y="311"/>
                </a:lnTo>
                <a:lnTo>
                  <a:pt x="0" y="304"/>
                </a:lnTo>
                <a:lnTo>
                  <a:pt x="0" y="249"/>
                </a:lnTo>
                <a:lnTo>
                  <a:pt x="71" y="249"/>
                </a:lnTo>
                <a:lnTo>
                  <a:pt x="71" y="249"/>
                </a:lnTo>
                <a:lnTo>
                  <a:pt x="352" y="249"/>
                </a:lnTo>
                <a:lnTo>
                  <a:pt x="369" y="247"/>
                </a:lnTo>
                <a:lnTo>
                  <a:pt x="384" y="240"/>
                </a:lnTo>
                <a:lnTo>
                  <a:pt x="394" y="231"/>
                </a:lnTo>
                <a:lnTo>
                  <a:pt x="399" y="218"/>
                </a:lnTo>
                <a:lnTo>
                  <a:pt x="400" y="203"/>
                </a:lnTo>
                <a:lnTo>
                  <a:pt x="395" y="186"/>
                </a:lnTo>
                <a:lnTo>
                  <a:pt x="394" y="185"/>
                </a:lnTo>
                <a:lnTo>
                  <a:pt x="393" y="181"/>
                </a:lnTo>
                <a:lnTo>
                  <a:pt x="390" y="174"/>
                </a:lnTo>
                <a:lnTo>
                  <a:pt x="386" y="164"/>
                </a:lnTo>
                <a:lnTo>
                  <a:pt x="380" y="152"/>
                </a:lnTo>
                <a:lnTo>
                  <a:pt x="376" y="138"/>
                </a:lnTo>
                <a:lnTo>
                  <a:pt x="372" y="124"/>
                </a:lnTo>
                <a:lnTo>
                  <a:pt x="369" y="111"/>
                </a:lnTo>
                <a:lnTo>
                  <a:pt x="368" y="100"/>
                </a:lnTo>
                <a:lnTo>
                  <a:pt x="370" y="81"/>
                </a:lnTo>
                <a:lnTo>
                  <a:pt x="375" y="64"/>
                </a:lnTo>
                <a:lnTo>
                  <a:pt x="384" y="48"/>
                </a:lnTo>
                <a:lnTo>
                  <a:pt x="387" y="44"/>
                </a:lnTo>
                <a:lnTo>
                  <a:pt x="399" y="30"/>
                </a:lnTo>
                <a:lnTo>
                  <a:pt x="414" y="17"/>
                </a:lnTo>
                <a:lnTo>
                  <a:pt x="431" y="8"/>
                </a:lnTo>
                <a:lnTo>
                  <a:pt x="451" y="2"/>
                </a:lnTo>
                <a:lnTo>
                  <a:pt x="472" y="0"/>
                </a:lnTo>
                <a:close/>
              </a:path>
            </a:pathLst>
          </a:custGeom>
          <a:solidFill>
            <a:srgbClr val="FCCE33"/>
          </a:solidFill>
          <a:ln w="0">
            <a:noFill/>
            <a:prstDash val="solid"/>
            <a:round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Freeform 11"/>
          <p:cNvSpPr>
            <a:spLocks/>
          </p:cNvSpPr>
          <p:nvPr/>
        </p:nvSpPr>
        <p:spPr bwMode="auto">
          <a:xfrm>
            <a:off x="3096099" y="1469513"/>
            <a:ext cx="1554480" cy="1463040"/>
          </a:xfrm>
          <a:custGeom>
            <a:avLst/>
            <a:gdLst>
              <a:gd name="T0" fmla="*/ 530 w 1202"/>
              <a:gd name="T1" fmla="*/ 17 h 1163"/>
              <a:gd name="T2" fmla="*/ 569 w 1202"/>
              <a:gd name="T3" fmla="*/ 64 h 1163"/>
              <a:gd name="T4" fmla="*/ 572 w 1202"/>
              <a:gd name="T5" fmla="*/ 124 h 1163"/>
              <a:gd name="T6" fmla="*/ 555 w 1202"/>
              <a:gd name="T7" fmla="*/ 174 h 1163"/>
              <a:gd name="T8" fmla="*/ 544 w 1202"/>
              <a:gd name="T9" fmla="*/ 203 h 1163"/>
              <a:gd name="T10" fmla="*/ 574 w 1202"/>
              <a:gd name="T11" fmla="*/ 247 h 1163"/>
              <a:gd name="T12" fmla="*/ 945 w 1202"/>
              <a:gd name="T13" fmla="*/ 249 h 1163"/>
              <a:gd name="T14" fmla="*/ 959 w 1202"/>
              <a:gd name="T15" fmla="*/ 627 h 1163"/>
              <a:gd name="T16" fmla="*/ 1010 w 1202"/>
              <a:gd name="T17" fmla="*/ 631 h 1163"/>
              <a:gd name="T18" fmla="*/ 1043 w 1202"/>
              <a:gd name="T19" fmla="*/ 619 h 1163"/>
              <a:gd name="T20" fmla="*/ 1098 w 1202"/>
              <a:gd name="T21" fmla="*/ 607 h 1163"/>
              <a:gd name="T22" fmla="*/ 1180 w 1202"/>
              <a:gd name="T23" fmla="*/ 644 h 1163"/>
              <a:gd name="T24" fmla="*/ 1199 w 1202"/>
              <a:gd name="T25" fmla="*/ 730 h 1163"/>
              <a:gd name="T26" fmla="*/ 1144 w 1202"/>
              <a:gd name="T27" fmla="*/ 796 h 1163"/>
              <a:gd name="T28" fmla="*/ 1072 w 1202"/>
              <a:gd name="T29" fmla="*/ 802 h 1163"/>
              <a:gd name="T30" fmla="*/ 1020 w 1202"/>
              <a:gd name="T31" fmla="*/ 786 h 1163"/>
              <a:gd name="T32" fmla="*/ 981 w 1202"/>
              <a:gd name="T33" fmla="*/ 777 h 1163"/>
              <a:gd name="T34" fmla="*/ 946 w 1202"/>
              <a:gd name="T35" fmla="*/ 808 h 1163"/>
              <a:gd name="T36" fmla="*/ 574 w 1202"/>
              <a:gd name="T37" fmla="*/ 1161 h 1163"/>
              <a:gd name="T38" fmla="*/ 544 w 1202"/>
              <a:gd name="T39" fmla="*/ 1117 h 1163"/>
              <a:gd name="T40" fmla="*/ 558 w 1202"/>
              <a:gd name="T41" fmla="*/ 1081 h 1163"/>
              <a:gd name="T42" fmla="*/ 574 w 1202"/>
              <a:gd name="T43" fmla="*/ 1026 h 1163"/>
              <a:gd name="T44" fmla="*/ 553 w 1202"/>
              <a:gd name="T45" fmla="*/ 952 h 1163"/>
              <a:gd name="T46" fmla="*/ 472 w 1202"/>
              <a:gd name="T47" fmla="*/ 914 h 1163"/>
              <a:gd name="T48" fmla="*/ 391 w 1202"/>
              <a:gd name="T49" fmla="*/ 952 h 1163"/>
              <a:gd name="T50" fmla="*/ 369 w 1202"/>
              <a:gd name="T51" fmla="*/ 1026 h 1163"/>
              <a:gd name="T52" fmla="*/ 387 w 1202"/>
              <a:gd name="T53" fmla="*/ 1081 h 1163"/>
              <a:gd name="T54" fmla="*/ 400 w 1202"/>
              <a:gd name="T55" fmla="*/ 1117 h 1163"/>
              <a:gd name="T56" fmla="*/ 369 w 1202"/>
              <a:gd name="T57" fmla="*/ 1161 h 1163"/>
              <a:gd name="T58" fmla="*/ 1 w 1202"/>
              <a:gd name="T59" fmla="*/ 1101 h 1163"/>
              <a:gd name="T60" fmla="*/ 8 w 1202"/>
              <a:gd name="T61" fmla="*/ 795 h 1163"/>
              <a:gd name="T62" fmla="*/ 52 w 1202"/>
              <a:gd name="T63" fmla="*/ 777 h 1163"/>
              <a:gd name="T64" fmla="*/ 87 w 1202"/>
              <a:gd name="T65" fmla="*/ 789 h 1163"/>
              <a:gd name="T66" fmla="*/ 143 w 1202"/>
              <a:gd name="T67" fmla="*/ 805 h 1163"/>
              <a:gd name="T68" fmla="*/ 220 w 1202"/>
              <a:gd name="T69" fmla="*/ 785 h 1163"/>
              <a:gd name="T70" fmla="*/ 258 w 1202"/>
              <a:gd name="T71" fmla="*/ 706 h 1163"/>
              <a:gd name="T72" fmla="*/ 220 w 1202"/>
              <a:gd name="T73" fmla="*/ 628 h 1163"/>
              <a:gd name="T74" fmla="*/ 143 w 1202"/>
              <a:gd name="T75" fmla="*/ 608 h 1163"/>
              <a:gd name="T76" fmla="*/ 87 w 1202"/>
              <a:gd name="T77" fmla="*/ 624 h 1163"/>
              <a:gd name="T78" fmla="*/ 52 w 1202"/>
              <a:gd name="T79" fmla="*/ 636 h 1163"/>
              <a:gd name="T80" fmla="*/ 8 w 1202"/>
              <a:gd name="T81" fmla="*/ 618 h 1163"/>
              <a:gd name="T82" fmla="*/ 1 w 1202"/>
              <a:gd name="T83" fmla="*/ 311 h 1163"/>
              <a:gd name="T84" fmla="*/ 71 w 1202"/>
              <a:gd name="T85" fmla="*/ 249 h 1163"/>
              <a:gd name="T86" fmla="*/ 394 w 1202"/>
              <a:gd name="T87" fmla="*/ 231 h 1163"/>
              <a:gd name="T88" fmla="*/ 394 w 1202"/>
              <a:gd name="T89" fmla="*/ 185 h 1163"/>
              <a:gd name="T90" fmla="*/ 380 w 1202"/>
              <a:gd name="T91" fmla="*/ 152 h 1163"/>
              <a:gd name="T92" fmla="*/ 368 w 1202"/>
              <a:gd name="T93" fmla="*/ 100 h 1163"/>
              <a:gd name="T94" fmla="*/ 387 w 1202"/>
              <a:gd name="T95" fmla="*/ 44 h 1163"/>
              <a:gd name="T96" fmla="*/ 451 w 1202"/>
              <a:gd name="T97" fmla="*/ 2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2" h="1163">
                <a:moveTo>
                  <a:pt x="472" y="0"/>
                </a:moveTo>
                <a:lnTo>
                  <a:pt x="492" y="2"/>
                </a:lnTo>
                <a:lnTo>
                  <a:pt x="512" y="8"/>
                </a:lnTo>
                <a:lnTo>
                  <a:pt x="530" y="17"/>
                </a:lnTo>
                <a:lnTo>
                  <a:pt x="545" y="30"/>
                </a:lnTo>
                <a:lnTo>
                  <a:pt x="558" y="44"/>
                </a:lnTo>
                <a:lnTo>
                  <a:pt x="561" y="48"/>
                </a:lnTo>
                <a:lnTo>
                  <a:pt x="569" y="64"/>
                </a:lnTo>
                <a:lnTo>
                  <a:pt x="574" y="81"/>
                </a:lnTo>
                <a:lnTo>
                  <a:pt x="575" y="100"/>
                </a:lnTo>
                <a:lnTo>
                  <a:pt x="574" y="111"/>
                </a:lnTo>
                <a:lnTo>
                  <a:pt x="572" y="124"/>
                </a:lnTo>
                <a:lnTo>
                  <a:pt x="568" y="138"/>
                </a:lnTo>
                <a:lnTo>
                  <a:pt x="563" y="152"/>
                </a:lnTo>
                <a:lnTo>
                  <a:pt x="559" y="164"/>
                </a:lnTo>
                <a:lnTo>
                  <a:pt x="555" y="174"/>
                </a:lnTo>
                <a:lnTo>
                  <a:pt x="552" y="181"/>
                </a:lnTo>
                <a:lnTo>
                  <a:pt x="549" y="185"/>
                </a:lnTo>
                <a:lnTo>
                  <a:pt x="549" y="186"/>
                </a:lnTo>
                <a:lnTo>
                  <a:pt x="544" y="203"/>
                </a:lnTo>
                <a:lnTo>
                  <a:pt x="544" y="218"/>
                </a:lnTo>
                <a:lnTo>
                  <a:pt x="551" y="231"/>
                </a:lnTo>
                <a:lnTo>
                  <a:pt x="560" y="240"/>
                </a:lnTo>
                <a:lnTo>
                  <a:pt x="574" y="247"/>
                </a:lnTo>
                <a:lnTo>
                  <a:pt x="592" y="249"/>
                </a:lnTo>
                <a:lnTo>
                  <a:pt x="872" y="249"/>
                </a:lnTo>
                <a:lnTo>
                  <a:pt x="873" y="249"/>
                </a:lnTo>
                <a:lnTo>
                  <a:pt x="945" y="249"/>
                </a:lnTo>
                <a:lnTo>
                  <a:pt x="945" y="590"/>
                </a:lnTo>
                <a:lnTo>
                  <a:pt x="946" y="605"/>
                </a:lnTo>
                <a:lnTo>
                  <a:pt x="951" y="618"/>
                </a:lnTo>
                <a:lnTo>
                  <a:pt x="959" y="627"/>
                </a:lnTo>
                <a:lnTo>
                  <a:pt x="969" y="633"/>
                </a:lnTo>
                <a:lnTo>
                  <a:pt x="981" y="636"/>
                </a:lnTo>
                <a:lnTo>
                  <a:pt x="994" y="636"/>
                </a:lnTo>
                <a:lnTo>
                  <a:pt x="1010" y="631"/>
                </a:lnTo>
                <a:lnTo>
                  <a:pt x="1013" y="630"/>
                </a:lnTo>
                <a:lnTo>
                  <a:pt x="1020" y="628"/>
                </a:lnTo>
                <a:lnTo>
                  <a:pt x="1030" y="624"/>
                </a:lnTo>
                <a:lnTo>
                  <a:pt x="1043" y="619"/>
                </a:lnTo>
                <a:lnTo>
                  <a:pt x="1058" y="615"/>
                </a:lnTo>
                <a:lnTo>
                  <a:pt x="1072" y="611"/>
                </a:lnTo>
                <a:lnTo>
                  <a:pt x="1086" y="608"/>
                </a:lnTo>
                <a:lnTo>
                  <a:pt x="1098" y="607"/>
                </a:lnTo>
                <a:lnTo>
                  <a:pt x="1123" y="609"/>
                </a:lnTo>
                <a:lnTo>
                  <a:pt x="1144" y="617"/>
                </a:lnTo>
                <a:lnTo>
                  <a:pt x="1163" y="628"/>
                </a:lnTo>
                <a:lnTo>
                  <a:pt x="1180" y="644"/>
                </a:lnTo>
                <a:lnTo>
                  <a:pt x="1192" y="663"/>
                </a:lnTo>
                <a:lnTo>
                  <a:pt x="1199" y="683"/>
                </a:lnTo>
                <a:lnTo>
                  <a:pt x="1202" y="706"/>
                </a:lnTo>
                <a:lnTo>
                  <a:pt x="1199" y="730"/>
                </a:lnTo>
                <a:lnTo>
                  <a:pt x="1192" y="750"/>
                </a:lnTo>
                <a:lnTo>
                  <a:pt x="1180" y="769"/>
                </a:lnTo>
                <a:lnTo>
                  <a:pt x="1163" y="785"/>
                </a:lnTo>
                <a:lnTo>
                  <a:pt x="1144" y="796"/>
                </a:lnTo>
                <a:lnTo>
                  <a:pt x="1123" y="804"/>
                </a:lnTo>
                <a:lnTo>
                  <a:pt x="1098" y="806"/>
                </a:lnTo>
                <a:lnTo>
                  <a:pt x="1086" y="805"/>
                </a:lnTo>
                <a:lnTo>
                  <a:pt x="1072" y="802"/>
                </a:lnTo>
                <a:lnTo>
                  <a:pt x="1058" y="799"/>
                </a:lnTo>
                <a:lnTo>
                  <a:pt x="1043" y="794"/>
                </a:lnTo>
                <a:lnTo>
                  <a:pt x="1030" y="789"/>
                </a:lnTo>
                <a:lnTo>
                  <a:pt x="1020" y="786"/>
                </a:lnTo>
                <a:lnTo>
                  <a:pt x="1013" y="783"/>
                </a:lnTo>
                <a:lnTo>
                  <a:pt x="1010" y="782"/>
                </a:lnTo>
                <a:lnTo>
                  <a:pt x="994" y="777"/>
                </a:lnTo>
                <a:lnTo>
                  <a:pt x="981" y="777"/>
                </a:lnTo>
                <a:lnTo>
                  <a:pt x="969" y="780"/>
                </a:lnTo>
                <a:lnTo>
                  <a:pt x="959" y="786"/>
                </a:lnTo>
                <a:lnTo>
                  <a:pt x="951" y="795"/>
                </a:lnTo>
                <a:lnTo>
                  <a:pt x="946" y="808"/>
                </a:lnTo>
                <a:lnTo>
                  <a:pt x="945" y="822"/>
                </a:lnTo>
                <a:lnTo>
                  <a:pt x="945" y="1163"/>
                </a:lnTo>
                <a:lnTo>
                  <a:pt x="592" y="1163"/>
                </a:lnTo>
                <a:lnTo>
                  <a:pt x="574" y="1161"/>
                </a:lnTo>
                <a:lnTo>
                  <a:pt x="560" y="1155"/>
                </a:lnTo>
                <a:lnTo>
                  <a:pt x="551" y="1145"/>
                </a:lnTo>
                <a:lnTo>
                  <a:pt x="544" y="1132"/>
                </a:lnTo>
                <a:lnTo>
                  <a:pt x="544" y="1117"/>
                </a:lnTo>
                <a:lnTo>
                  <a:pt x="549" y="1100"/>
                </a:lnTo>
                <a:lnTo>
                  <a:pt x="551" y="1097"/>
                </a:lnTo>
                <a:lnTo>
                  <a:pt x="554" y="1091"/>
                </a:lnTo>
                <a:lnTo>
                  <a:pt x="558" y="1081"/>
                </a:lnTo>
                <a:lnTo>
                  <a:pt x="563" y="1068"/>
                </a:lnTo>
                <a:lnTo>
                  <a:pt x="567" y="1054"/>
                </a:lnTo>
                <a:lnTo>
                  <a:pt x="571" y="1040"/>
                </a:lnTo>
                <a:lnTo>
                  <a:pt x="574" y="1026"/>
                </a:lnTo>
                <a:lnTo>
                  <a:pt x="575" y="1014"/>
                </a:lnTo>
                <a:lnTo>
                  <a:pt x="573" y="991"/>
                </a:lnTo>
                <a:lnTo>
                  <a:pt x="565" y="970"/>
                </a:lnTo>
                <a:lnTo>
                  <a:pt x="553" y="952"/>
                </a:lnTo>
                <a:lnTo>
                  <a:pt x="536" y="936"/>
                </a:lnTo>
                <a:lnTo>
                  <a:pt x="517" y="924"/>
                </a:lnTo>
                <a:lnTo>
                  <a:pt x="496" y="917"/>
                </a:lnTo>
                <a:lnTo>
                  <a:pt x="472" y="914"/>
                </a:lnTo>
                <a:lnTo>
                  <a:pt x="448" y="917"/>
                </a:lnTo>
                <a:lnTo>
                  <a:pt x="426" y="924"/>
                </a:lnTo>
                <a:lnTo>
                  <a:pt x="407" y="936"/>
                </a:lnTo>
                <a:lnTo>
                  <a:pt x="391" y="952"/>
                </a:lnTo>
                <a:lnTo>
                  <a:pt x="378" y="970"/>
                </a:lnTo>
                <a:lnTo>
                  <a:pt x="371" y="991"/>
                </a:lnTo>
                <a:lnTo>
                  <a:pt x="368" y="1014"/>
                </a:lnTo>
                <a:lnTo>
                  <a:pt x="369" y="1026"/>
                </a:lnTo>
                <a:lnTo>
                  <a:pt x="372" y="1040"/>
                </a:lnTo>
                <a:lnTo>
                  <a:pt x="376" y="1054"/>
                </a:lnTo>
                <a:lnTo>
                  <a:pt x="381" y="1068"/>
                </a:lnTo>
                <a:lnTo>
                  <a:pt x="387" y="1081"/>
                </a:lnTo>
                <a:lnTo>
                  <a:pt x="391" y="1091"/>
                </a:lnTo>
                <a:lnTo>
                  <a:pt x="394" y="1097"/>
                </a:lnTo>
                <a:lnTo>
                  <a:pt x="395" y="1100"/>
                </a:lnTo>
                <a:lnTo>
                  <a:pt x="400" y="1117"/>
                </a:lnTo>
                <a:lnTo>
                  <a:pt x="399" y="1132"/>
                </a:lnTo>
                <a:lnTo>
                  <a:pt x="394" y="1145"/>
                </a:lnTo>
                <a:lnTo>
                  <a:pt x="384" y="1155"/>
                </a:lnTo>
                <a:lnTo>
                  <a:pt x="369" y="1161"/>
                </a:lnTo>
                <a:lnTo>
                  <a:pt x="352" y="1163"/>
                </a:lnTo>
                <a:lnTo>
                  <a:pt x="0" y="1163"/>
                </a:lnTo>
                <a:lnTo>
                  <a:pt x="0" y="1108"/>
                </a:lnTo>
                <a:lnTo>
                  <a:pt x="1" y="1101"/>
                </a:lnTo>
                <a:lnTo>
                  <a:pt x="1" y="1094"/>
                </a:lnTo>
                <a:lnTo>
                  <a:pt x="1" y="822"/>
                </a:lnTo>
                <a:lnTo>
                  <a:pt x="3" y="808"/>
                </a:lnTo>
                <a:lnTo>
                  <a:pt x="8" y="795"/>
                </a:lnTo>
                <a:lnTo>
                  <a:pt x="15" y="786"/>
                </a:lnTo>
                <a:lnTo>
                  <a:pt x="25" y="780"/>
                </a:lnTo>
                <a:lnTo>
                  <a:pt x="37" y="777"/>
                </a:lnTo>
                <a:lnTo>
                  <a:pt x="52" y="777"/>
                </a:lnTo>
                <a:lnTo>
                  <a:pt x="67" y="782"/>
                </a:lnTo>
                <a:lnTo>
                  <a:pt x="69" y="783"/>
                </a:lnTo>
                <a:lnTo>
                  <a:pt x="76" y="786"/>
                </a:lnTo>
                <a:lnTo>
                  <a:pt x="87" y="789"/>
                </a:lnTo>
                <a:lnTo>
                  <a:pt x="99" y="794"/>
                </a:lnTo>
                <a:lnTo>
                  <a:pt x="114" y="799"/>
                </a:lnTo>
                <a:lnTo>
                  <a:pt x="129" y="802"/>
                </a:lnTo>
                <a:lnTo>
                  <a:pt x="143" y="805"/>
                </a:lnTo>
                <a:lnTo>
                  <a:pt x="155" y="806"/>
                </a:lnTo>
                <a:lnTo>
                  <a:pt x="179" y="804"/>
                </a:lnTo>
                <a:lnTo>
                  <a:pt x="200" y="796"/>
                </a:lnTo>
                <a:lnTo>
                  <a:pt x="220" y="785"/>
                </a:lnTo>
                <a:lnTo>
                  <a:pt x="236" y="769"/>
                </a:lnTo>
                <a:lnTo>
                  <a:pt x="248" y="750"/>
                </a:lnTo>
                <a:lnTo>
                  <a:pt x="256" y="730"/>
                </a:lnTo>
                <a:lnTo>
                  <a:pt x="258" y="706"/>
                </a:lnTo>
                <a:lnTo>
                  <a:pt x="256" y="683"/>
                </a:lnTo>
                <a:lnTo>
                  <a:pt x="248" y="663"/>
                </a:lnTo>
                <a:lnTo>
                  <a:pt x="236" y="644"/>
                </a:lnTo>
                <a:lnTo>
                  <a:pt x="220" y="628"/>
                </a:lnTo>
                <a:lnTo>
                  <a:pt x="200" y="617"/>
                </a:lnTo>
                <a:lnTo>
                  <a:pt x="179" y="609"/>
                </a:lnTo>
                <a:lnTo>
                  <a:pt x="155" y="607"/>
                </a:lnTo>
                <a:lnTo>
                  <a:pt x="143" y="608"/>
                </a:lnTo>
                <a:lnTo>
                  <a:pt x="129" y="611"/>
                </a:lnTo>
                <a:lnTo>
                  <a:pt x="114" y="615"/>
                </a:lnTo>
                <a:lnTo>
                  <a:pt x="99" y="619"/>
                </a:lnTo>
                <a:lnTo>
                  <a:pt x="87" y="624"/>
                </a:lnTo>
                <a:lnTo>
                  <a:pt x="76" y="628"/>
                </a:lnTo>
                <a:lnTo>
                  <a:pt x="69" y="630"/>
                </a:lnTo>
                <a:lnTo>
                  <a:pt x="67" y="631"/>
                </a:lnTo>
                <a:lnTo>
                  <a:pt x="52" y="636"/>
                </a:lnTo>
                <a:lnTo>
                  <a:pt x="37" y="636"/>
                </a:lnTo>
                <a:lnTo>
                  <a:pt x="25" y="633"/>
                </a:lnTo>
                <a:lnTo>
                  <a:pt x="15" y="627"/>
                </a:lnTo>
                <a:lnTo>
                  <a:pt x="8" y="618"/>
                </a:lnTo>
                <a:lnTo>
                  <a:pt x="3" y="605"/>
                </a:lnTo>
                <a:lnTo>
                  <a:pt x="1" y="590"/>
                </a:lnTo>
                <a:lnTo>
                  <a:pt x="1" y="319"/>
                </a:lnTo>
                <a:lnTo>
                  <a:pt x="1" y="311"/>
                </a:lnTo>
                <a:lnTo>
                  <a:pt x="0" y="304"/>
                </a:lnTo>
                <a:lnTo>
                  <a:pt x="0" y="249"/>
                </a:lnTo>
                <a:lnTo>
                  <a:pt x="71" y="249"/>
                </a:lnTo>
                <a:lnTo>
                  <a:pt x="71" y="249"/>
                </a:lnTo>
                <a:lnTo>
                  <a:pt x="352" y="249"/>
                </a:lnTo>
                <a:lnTo>
                  <a:pt x="369" y="247"/>
                </a:lnTo>
                <a:lnTo>
                  <a:pt x="384" y="240"/>
                </a:lnTo>
                <a:lnTo>
                  <a:pt x="394" y="231"/>
                </a:lnTo>
                <a:lnTo>
                  <a:pt x="399" y="218"/>
                </a:lnTo>
                <a:lnTo>
                  <a:pt x="400" y="203"/>
                </a:lnTo>
                <a:lnTo>
                  <a:pt x="395" y="186"/>
                </a:lnTo>
                <a:lnTo>
                  <a:pt x="394" y="185"/>
                </a:lnTo>
                <a:lnTo>
                  <a:pt x="393" y="181"/>
                </a:lnTo>
                <a:lnTo>
                  <a:pt x="390" y="174"/>
                </a:lnTo>
                <a:lnTo>
                  <a:pt x="386" y="164"/>
                </a:lnTo>
                <a:lnTo>
                  <a:pt x="380" y="152"/>
                </a:lnTo>
                <a:lnTo>
                  <a:pt x="376" y="138"/>
                </a:lnTo>
                <a:lnTo>
                  <a:pt x="372" y="124"/>
                </a:lnTo>
                <a:lnTo>
                  <a:pt x="369" y="111"/>
                </a:lnTo>
                <a:lnTo>
                  <a:pt x="368" y="100"/>
                </a:lnTo>
                <a:lnTo>
                  <a:pt x="370" y="81"/>
                </a:lnTo>
                <a:lnTo>
                  <a:pt x="375" y="64"/>
                </a:lnTo>
                <a:lnTo>
                  <a:pt x="384" y="48"/>
                </a:lnTo>
                <a:lnTo>
                  <a:pt x="387" y="44"/>
                </a:lnTo>
                <a:lnTo>
                  <a:pt x="399" y="30"/>
                </a:lnTo>
                <a:lnTo>
                  <a:pt x="414" y="17"/>
                </a:lnTo>
                <a:lnTo>
                  <a:pt x="431" y="8"/>
                </a:lnTo>
                <a:lnTo>
                  <a:pt x="451" y="2"/>
                </a:lnTo>
                <a:lnTo>
                  <a:pt x="472" y="0"/>
                </a:lnTo>
                <a:close/>
              </a:path>
            </a:pathLst>
          </a:custGeom>
          <a:solidFill>
            <a:srgbClr val="FC8F36"/>
          </a:solidFill>
          <a:ln w="0">
            <a:noFill/>
            <a:prstDash val="solid"/>
            <a:round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Freeform 11"/>
          <p:cNvSpPr>
            <a:spLocks/>
          </p:cNvSpPr>
          <p:nvPr/>
        </p:nvSpPr>
        <p:spPr bwMode="auto">
          <a:xfrm rot="5400000">
            <a:off x="4394092" y="5226390"/>
            <a:ext cx="1554480" cy="1463040"/>
          </a:xfrm>
          <a:custGeom>
            <a:avLst/>
            <a:gdLst>
              <a:gd name="T0" fmla="*/ 530 w 1202"/>
              <a:gd name="T1" fmla="*/ 17 h 1163"/>
              <a:gd name="T2" fmla="*/ 569 w 1202"/>
              <a:gd name="T3" fmla="*/ 64 h 1163"/>
              <a:gd name="T4" fmla="*/ 572 w 1202"/>
              <a:gd name="T5" fmla="*/ 124 h 1163"/>
              <a:gd name="T6" fmla="*/ 555 w 1202"/>
              <a:gd name="T7" fmla="*/ 174 h 1163"/>
              <a:gd name="T8" fmla="*/ 544 w 1202"/>
              <a:gd name="T9" fmla="*/ 203 h 1163"/>
              <a:gd name="T10" fmla="*/ 574 w 1202"/>
              <a:gd name="T11" fmla="*/ 247 h 1163"/>
              <a:gd name="T12" fmla="*/ 945 w 1202"/>
              <a:gd name="T13" fmla="*/ 249 h 1163"/>
              <a:gd name="T14" fmla="*/ 959 w 1202"/>
              <a:gd name="T15" fmla="*/ 627 h 1163"/>
              <a:gd name="T16" fmla="*/ 1010 w 1202"/>
              <a:gd name="T17" fmla="*/ 631 h 1163"/>
              <a:gd name="T18" fmla="*/ 1043 w 1202"/>
              <a:gd name="T19" fmla="*/ 619 h 1163"/>
              <a:gd name="T20" fmla="*/ 1098 w 1202"/>
              <a:gd name="T21" fmla="*/ 607 h 1163"/>
              <a:gd name="T22" fmla="*/ 1180 w 1202"/>
              <a:gd name="T23" fmla="*/ 644 h 1163"/>
              <a:gd name="T24" fmla="*/ 1199 w 1202"/>
              <a:gd name="T25" fmla="*/ 730 h 1163"/>
              <a:gd name="T26" fmla="*/ 1144 w 1202"/>
              <a:gd name="T27" fmla="*/ 796 h 1163"/>
              <a:gd name="T28" fmla="*/ 1072 w 1202"/>
              <a:gd name="T29" fmla="*/ 802 h 1163"/>
              <a:gd name="T30" fmla="*/ 1020 w 1202"/>
              <a:gd name="T31" fmla="*/ 786 h 1163"/>
              <a:gd name="T32" fmla="*/ 981 w 1202"/>
              <a:gd name="T33" fmla="*/ 777 h 1163"/>
              <a:gd name="T34" fmla="*/ 946 w 1202"/>
              <a:gd name="T35" fmla="*/ 808 h 1163"/>
              <a:gd name="T36" fmla="*/ 574 w 1202"/>
              <a:gd name="T37" fmla="*/ 1161 h 1163"/>
              <a:gd name="T38" fmla="*/ 544 w 1202"/>
              <a:gd name="T39" fmla="*/ 1117 h 1163"/>
              <a:gd name="T40" fmla="*/ 558 w 1202"/>
              <a:gd name="T41" fmla="*/ 1081 h 1163"/>
              <a:gd name="T42" fmla="*/ 574 w 1202"/>
              <a:gd name="T43" fmla="*/ 1026 h 1163"/>
              <a:gd name="T44" fmla="*/ 553 w 1202"/>
              <a:gd name="T45" fmla="*/ 952 h 1163"/>
              <a:gd name="T46" fmla="*/ 472 w 1202"/>
              <a:gd name="T47" fmla="*/ 914 h 1163"/>
              <a:gd name="T48" fmla="*/ 391 w 1202"/>
              <a:gd name="T49" fmla="*/ 952 h 1163"/>
              <a:gd name="T50" fmla="*/ 369 w 1202"/>
              <a:gd name="T51" fmla="*/ 1026 h 1163"/>
              <a:gd name="T52" fmla="*/ 387 w 1202"/>
              <a:gd name="T53" fmla="*/ 1081 h 1163"/>
              <a:gd name="T54" fmla="*/ 400 w 1202"/>
              <a:gd name="T55" fmla="*/ 1117 h 1163"/>
              <a:gd name="T56" fmla="*/ 369 w 1202"/>
              <a:gd name="T57" fmla="*/ 1161 h 1163"/>
              <a:gd name="T58" fmla="*/ 1 w 1202"/>
              <a:gd name="T59" fmla="*/ 1101 h 1163"/>
              <a:gd name="T60" fmla="*/ 8 w 1202"/>
              <a:gd name="T61" fmla="*/ 795 h 1163"/>
              <a:gd name="T62" fmla="*/ 52 w 1202"/>
              <a:gd name="T63" fmla="*/ 777 h 1163"/>
              <a:gd name="T64" fmla="*/ 87 w 1202"/>
              <a:gd name="T65" fmla="*/ 789 h 1163"/>
              <a:gd name="T66" fmla="*/ 143 w 1202"/>
              <a:gd name="T67" fmla="*/ 805 h 1163"/>
              <a:gd name="T68" fmla="*/ 220 w 1202"/>
              <a:gd name="T69" fmla="*/ 785 h 1163"/>
              <a:gd name="T70" fmla="*/ 258 w 1202"/>
              <a:gd name="T71" fmla="*/ 706 h 1163"/>
              <a:gd name="T72" fmla="*/ 220 w 1202"/>
              <a:gd name="T73" fmla="*/ 628 h 1163"/>
              <a:gd name="T74" fmla="*/ 143 w 1202"/>
              <a:gd name="T75" fmla="*/ 608 h 1163"/>
              <a:gd name="T76" fmla="*/ 87 w 1202"/>
              <a:gd name="T77" fmla="*/ 624 h 1163"/>
              <a:gd name="T78" fmla="*/ 52 w 1202"/>
              <a:gd name="T79" fmla="*/ 636 h 1163"/>
              <a:gd name="T80" fmla="*/ 8 w 1202"/>
              <a:gd name="T81" fmla="*/ 618 h 1163"/>
              <a:gd name="T82" fmla="*/ 1 w 1202"/>
              <a:gd name="T83" fmla="*/ 311 h 1163"/>
              <a:gd name="T84" fmla="*/ 71 w 1202"/>
              <a:gd name="T85" fmla="*/ 249 h 1163"/>
              <a:gd name="T86" fmla="*/ 394 w 1202"/>
              <a:gd name="T87" fmla="*/ 231 h 1163"/>
              <a:gd name="T88" fmla="*/ 394 w 1202"/>
              <a:gd name="T89" fmla="*/ 185 h 1163"/>
              <a:gd name="T90" fmla="*/ 380 w 1202"/>
              <a:gd name="T91" fmla="*/ 152 h 1163"/>
              <a:gd name="T92" fmla="*/ 368 w 1202"/>
              <a:gd name="T93" fmla="*/ 100 h 1163"/>
              <a:gd name="T94" fmla="*/ 387 w 1202"/>
              <a:gd name="T95" fmla="*/ 44 h 1163"/>
              <a:gd name="T96" fmla="*/ 451 w 1202"/>
              <a:gd name="T97" fmla="*/ 2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2" h="1163">
                <a:moveTo>
                  <a:pt x="472" y="0"/>
                </a:moveTo>
                <a:lnTo>
                  <a:pt x="492" y="2"/>
                </a:lnTo>
                <a:lnTo>
                  <a:pt x="512" y="8"/>
                </a:lnTo>
                <a:lnTo>
                  <a:pt x="530" y="17"/>
                </a:lnTo>
                <a:lnTo>
                  <a:pt x="545" y="30"/>
                </a:lnTo>
                <a:lnTo>
                  <a:pt x="558" y="44"/>
                </a:lnTo>
                <a:lnTo>
                  <a:pt x="561" y="48"/>
                </a:lnTo>
                <a:lnTo>
                  <a:pt x="569" y="64"/>
                </a:lnTo>
                <a:lnTo>
                  <a:pt x="574" y="81"/>
                </a:lnTo>
                <a:lnTo>
                  <a:pt x="575" y="100"/>
                </a:lnTo>
                <a:lnTo>
                  <a:pt x="574" y="111"/>
                </a:lnTo>
                <a:lnTo>
                  <a:pt x="572" y="124"/>
                </a:lnTo>
                <a:lnTo>
                  <a:pt x="568" y="138"/>
                </a:lnTo>
                <a:lnTo>
                  <a:pt x="563" y="152"/>
                </a:lnTo>
                <a:lnTo>
                  <a:pt x="559" y="164"/>
                </a:lnTo>
                <a:lnTo>
                  <a:pt x="555" y="174"/>
                </a:lnTo>
                <a:lnTo>
                  <a:pt x="552" y="181"/>
                </a:lnTo>
                <a:lnTo>
                  <a:pt x="549" y="185"/>
                </a:lnTo>
                <a:lnTo>
                  <a:pt x="549" y="186"/>
                </a:lnTo>
                <a:lnTo>
                  <a:pt x="544" y="203"/>
                </a:lnTo>
                <a:lnTo>
                  <a:pt x="544" y="218"/>
                </a:lnTo>
                <a:lnTo>
                  <a:pt x="551" y="231"/>
                </a:lnTo>
                <a:lnTo>
                  <a:pt x="560" y="240"/>
                </a:lnTo>
                <a:lnTo>
                  <a:pt x="574" y="247"/>
                </a:lnTo>
                <a:lnTo>
                  <a:pt x="592" y="249"/>
                </a:lnTo>
                <a:lnTo>
                  <a:pt x="872" y="249"/>
                </a:lnTo>
                <a:lnTo>
                  <a:pt x="873" y="249"/>
                </a:lnTo>
                <a:lnTo>
                  <a:pt x="945" y="249"/>
                </a:lnTo>
                <a:lnTo>
                  <a:pt x="945" y="590"/>
                </a:lnTo>
                <a:lnTo>
                  <a:pt x="946" y="605"/>
                </a:lnTo>
                <a:lnTo>
                  <a:pt x="951" y="618"/>
                </a:lnTo>
                <a:lnTo>
                  <a:pt x="959" y="627"/>
                </a:lnTo>
                <a:lnTo>
                  <a:pt x="969" y="633"/>
                </a:lnTo>
                <a:lnTo>
                  <a:pt x="981" y="636"/>
                </a:lnTo>
                <a:lnTo>
                  <a:pt x="994" y="636"/>
                </a:lnTo>
                <a:lnTo>
                  <a:pt x="1010" y="631"/>
                </a:lnTo>
                <a:lnTo>
                  <a:pt x="1013" y="630"/>
                </a:lnTo>
                <a:lnTo>
                  <a:pt x="1020" y="628"/>
                </a:lnTo>
                <a:lnTo>
                  <a:pt x="1030" y="624"/>
                </a:lnTo>
                <a:lnTo>
                  <a:pt x="1043" y="619"/>
                </a:lnTo>
                <a:lnTo>
                  <a:pt x="1058" y="615"/>
                </a:lnTo>
                <a:lnTo>
                  <a:pt x="1072" y="611"/>
                </a:lnTo>
                <a:lnTo>
                  <a:pt x="1086" y="608"/>
                </a:lnTo>
                <a:lnTo>
                  <a:pt x="1098" y="607"/>
                </a:lnTo>
                <a:lnTo>
                  <a:pt x="1123" y="609"/>
                </a:lnTo>
                <a:lnTo>
                  <a:pt x="1144" y="617"/>
                </a:lnTo>
                <a:lnTo>
                  <a:pt x="1163" y="628"/>
                </a:lnTo>
                <a:lnTo>
                  <a:pt x="1180" y="644"/>
                </a:lnTo>
                <a:lnTo>
                  <a:pt x="1192" y="663"/>
                </a:lnTo>
                <a:lnTo>
                  <a:pt x="1199" y="683"/>
                </a:lnTo>
                <a:lnTo>
                  <a:pt x="1202" y="706"/>
                </a:lnTo>
                <a:lnTo>
                  <a:pt x="1199" y="730"/>
                </a:lnTo>
                <a:lnTo>
                  <a:pt x="1192" y="750"/>
                </a:lnTo>
                <a:lnTo>
                  <a:pt x="1180" y="769"/>
                </a:lnTo>
                <a:lnTo>
                  <a:pt x="1163" y="785"/>
                </a:lnTo>
                <a:lnTo>
                  <a:pt x="1144" y="796"/>
                </a:lnTo>
                <a:lnTo>
                  <a:pt x="1123" y="804"/>
                </a:lnTo>
                <a:lnTo>
                  <a:pt x="1098" y="806"/>
                </a:lnTo>
                <a:lnTo>
                  <a:pt x="1086" y="805"/>
                </a:lnTo>
                <a:lnTo>
                  <a:pt x="1072" y="802"/>
                </a:lnTo>
                <a:lnTo>
                  <a:pt x="1058" y="799"/>
                </a:lnTo>
                <a:lnTo>
                  <a:pt x="1043" y="794"/>
                </a:lnTo>
                <a:lnTo>
                  <a:pt x="1030" y="789"/>
                </a:lnTo>
                <a:lnTo>
                  <a:pt x="1020" y="786"/>
                </a:lnTo>
                <a:lnTo>
                  <a:pt x="1013" y="783"/>
                </a:lnTo>
                <a:lnTo>
                  <a:pt x="1010" y="782"/>
                </a:lnTo>
                <a:lnTo>
                  <a:pt x="994" y="777"/>
                </a:lnTo>
                <a:lnTo>
                  <a:pt x="981" y="777"/>
                </a:lnTo>
                <a:lnTo>
                  <a:pt x="969" y="780"/>
                </a:lnTo>
                <a:lnTo>
                  <a:pt x="959" y="786"/>
                </a:lnTo>
                <a:lnTo>
                  <a:pt x="951" y="795"/>
                </a:lnTo>
                <a:lnTo>
                  <a:pt x="946" y="808"/>
                </a:lnTo>
                <a:lnTo>
                  <a:pt x="945" y="822"/>
                </a:lnTo>
                <a:lnTo>
                  <a:pt x="945" y="1163"/>
                </a:lnTo>
                <a:lnTo>
                  <a:pt x="592" y="1163"/>
                </a:lnTo>
                <a:lnTo>
                  <a:pt x="574" y="1161"/>
                </a:lnTo>
                <a:lnTo>
                  <a:pt x="560" y="1155"/>
                </a:lnTo>
                <a:lnTo>
                  <a:pt x="551" y="1145"/>
                </a:lnTo>
                <a:lnTo>
                  <a:pt x="544" y="1132"/>
                </a:lnTo>
                <a:lnTo>
                  <a:pt x="544" y="1117"/>
                </a:lnTo>
                <a:lnTo>
                  <a:pt x="549" y="1100"/>
                </a:lnTo>
                <a:lnTo>
                  <a:pt x="551" y="1097"/>
                </a:lnTo>
                <a:lnTo>
                  <a:pt x="554" y="1091"/>
                </a:lnTo>
                <a:lnTo>
                  <a:pt x="558" y="1081"/>
                </a:lnTo>
                <a:lnTo>
                  <a:pt x="563" y="1068"/>
                </a:lnTo>
                <a:lnTo>
                  <a:pt x="567" y="1054"/>
                </a:lnTo>
                <a:lnTo>
                  <a:pt x="571" y="1040"/>
                </a:lnTo>
                <a:lnTo>
                  <a:pt x="574" y="1026"/>
                </a:lnTo>
                <a:lnTo>
                  <a:pt x="575" y="1014"/>
                </a:lnTo>
                <a:lnTo>
                  <a:pt x="573" y="991"/>
                </a:lnTo>
                <a:lnTo>
                  <a:pt x="565" y="970"/>
                </a:lnTo>
                <a:lnTo>
                  <a:pt x="553" y="952"/>
                </a:lnTo>
                <a:lnTo>
                  <a:pt x="536" y="936"/>
                </a:lnTo>
                <a:lnTo>
                  <a:pt x="517" y="924"/>
                </a:lnTo>
                <a:lnTo>
                  <a:pt x="496" y="917"/>
                </a:lnTo>
                <a:lnTo>
                  <a:pt x="472" y="914"/>
                </a:lnTo>
                <a:lnTo>
                  <a:pt x="448" y="917"/>
                </a:lnTo>
                <a:lnTo>
                  <a:pt x="426" y="924"/>
                </a:lnTo>
                <a:lnTo>
                  <a:pt x="407" y="936"/>
                </a:lnTo>
                <a:lnTo>
                  <a:pt x="391" y="952"/>
                </a:lnTo>
                <a:lnTo>
                  <a:pt x="378" y="970"/>
                </a:lnTo>
                <a:lnTo>
                  <a:pt x="371" y="991"/>
                </a:lnTo>
                <a:lnTo>
                  <a:pt x="368" y="1014"/>
                </a:lnTo>
                <a:lnTo>
                  <a:pt x="369" y="1026"/>
                </a:lnTo>
                <a:lnTo>
                  <a:pt x="372" y="1040"/>
                </a:lnTo>
                <a:lnTo>
                  <a:pt x="376" y="1054"/>
                </a:lnTo>
                <a:lnTo>
                  <a:pt x="381" y="1068"/>
                </a:lnTo>
                <a:lnTo>
                  <a:pt x="387" y="1081"/>
                </a:lnTo>
                <a:lnTo>
                  <a:pt x="391" y="1091"/>
                </a:lnTo>
                <a:lnTo>
                  <a:pt x="394" y="1097"/>
                </a:lnTo>
                <a:lnTo>
                  <a:pt x="395" y="1100"/>
                </a:lnTo>
                <a:lnTo>
                  <a:pt x="400" y="1117"/>
                </a:lnTo>
                <a:lnTo>
                  <a:pt x="399" y="1132"/>
                </a:lnTo>
                <a:lnTo>
                  <a:pt x="394" y="1145"/>
                </a:lnTo>
                <a:lnTo>
                  <a:pt x="384" y="1155"/>
                </a:lnTo>
                <a:lnTo>
                  <a:pt x="369" y="1161"/>
                </a:lnTo>
                <a:lnTo>
                  <a:pt x="352" y="1163"/>
                </a:lnTo>
                <a:lnTo>
                  <a:pt x="0" y="1163"/>
                </a:lnTo>
                <a:lnTo>
                  <a:pt x="0" y="1108"/>
                </a:lnTo>
                <a:lnTo>
                  <a:pt x="1" y="1101"/>
                </a:lnTo>
                <a:lnTo>
                  <a:pt x="1" y="1094"/>
                </a:lnTo>
                <a:lnTo>
                  <a:pt x="1" y="822"/>
                </a:lnTo>
                <a:lnTo>
                  <a:pt x="3" y="808"/>
                </a:lnTo>
                <a:lnTo>
                  <a:pt x="8" y="795"/>
                </a:lnTo>
                <a:lnTo>
                  <a:pt x="15" y="786"/>
                </a:lnTo>
                <a:lnTo>
                  <a:pt x="25" y="780"/>
                </a:lnTo>
                <a:lnTo>
                  <a:pt x="37" y="777"/>
                </a:lnTo>
                <a:lnTo>
                  <a:pt x="52" y="777"/>
                </a:lnTo>
                <a:lnTo>
                  <a:pt x="67" y="782"/>
                </a:lnTo>
                <a:lnTo>
                  <a:pt x="69" y="783"/>
                </a:lnTo>
                <a:lnTo>
                  <a:pt x="76" y="786"/>
                </a:lnTo>
                <a:lnTo>
                  <a:pt x="87" y="789"/>
                </a:lnTo>
                <a:lnTo>
                  <a:pt x="99" y="794"/>
                </a:lnTo>
                <a:lnTo>
                  <a:pt x="114" y="799"/>
                </a:lnTo>
                <a:lnTo>
                  <a:pt x="129" y="802"/>
                </a:lnTo>
                <a:lnTo>
                  <a:pt x="143" y="805"/>
                </a:lnTo>
                <a:lnTo>
                  <a:pt x="155" y="806"/>
                </a:lnTo>
                <a:lnTo>
                  <a:pt x="179" y="804"/>
                </a:lnTo>
                <a:lnTo>
                  <a:pt x="200" y="796"/>
                </a:lnTo>
                <a:lnTo>
                  <a:pt x="220" y="785"/>
                </a:lnTo>
                <a:lnTo>
                  <a:pt x="236" y="769"/>
                </a:lnTo>
                <a:lnTo>
                  <a:pt x="248" y="750"/>
                </a:lnTo>
                <a:lnTo>
                  <a:pt x="256" y="730"/>
                </a:lnTo>
                <a:lnTo>
                  <a:pt x="258" y="706"/>
                </a:lnTo>
                <a:lnTo>
                  <a:pt x="256" y="683"/>
                </a:lnTo>
                <a:lnTo>
                  <a:pt x="248" y="663"/>
                </a:lnTo>
                <a:lnTo>
                  <a:pt x="236" y="644"/>
                </a:lnTo>
                <a:lnTo>
                  <a:pt x="220" y="628"/>
                </a:lnTo>
                <a:lnTo>
                  <a:pt x="200" y="617"/>
                </a:lnTo>
                <a:lnTo>
                  <a:pt x="179" y="609"/>
                </a:lnTo>
                <a:lnTo>
                  <a:pt x="155" y="607"/>
                </a:lnTo>
                <a:lnTo>
                  <a:pt x="143" y="608"/>
                </a:lnTo>
                <a:lnTo>
                  <a:pt x="129" y="611"/>
                </a:lnTo>
                <a:lnTo>
                  <a:pt x="114" y="615"/>
                </a:lnTo>
                <a:lnTo>
                  <a:pt x="99" y="619"/>
                </a:lnTo>
                <a:lnTo>
                  <a:pt x="87" y="624"/>
                </a:lnTo>
                <a:lnTo>
                  <a:pt x="76" y="628"/>
                </a:lnTo>
                <a:lnTo>
                  <a:pt x="69" y="630"/>
                </a:lnTo>
                <a:lnTo>
                  <a:pt x="67" y="631"/>
                </a:lnTo>
                <a:lnTo>
                  <a:pt x="52" y="636"/>
                </a:lnTo>
                <a:lnTo>
                  <a:pt x="37" y="636"/>
                </a:lnTo>
                <a:lnTo>
                  <a:pt x="25" y="633"/>
                </a:lnTo>
                <a:lnTo>
                  <a:pt x="15" y="627"/>
                </a:lnTo>
                <a:lnTo>
                  <a:pt x="8" y="618"/>
                </a:lnTo>
                <a:lnTo>
                  <a:pt x="3" y="605"/>
                </a:lnTo>
                <a:lnTo>
                  <a:pt x="1" y="590"/>
                </a:lnTo>
                <a:lnTo>
                  <a:pt x="1" y="319"/>
                </a:lnTo>
                <a:lnTo>
                  <a:pt x="1" y="311"/>
                </a:lnTo>
                <a:lnTo>
                  <a:pt x="0" y="304"/>
                </a:lnTo>
                <a:lnTo>
                  <a:pt x="0" y="249"/>
                </a:lnTo>
                <a:lnTo>
                  <a:pt x="71" y="249"/>
                </a:lnTo>
                <a:lnTo>
                  <a:pt x="71" y="249"/>
                </a:lnTo>
                <a:lnTo>
                  <a:pt x="352" y="249"/>
                </a:lnTo>
                <a:lnTo>
                  <a:pt x="369" y="247"/>
                </a:lnTo>
                <a:lnTo>
                  <a:pt x="384" y="240"/>
                </a:lnTo>
                <a:lnTo>
                  <a:pt x="394" y="231"/>
                </a:lnTo>
                <a:lnTo>
                  <a:pt x="399" y="218"/>
                </a:lnTo>
                <a:lnTo>
                  <a:pt x="400" y="203"/>
                </a:lnTo>
                <a:lnTo>
                  <a:pt x="395" y="186"/>
                </a:lnTo>
                <a:lnTo>
                  <a:pt x="394" y="185"/>
                </a:lnTo>
                <a:lnTo>
                  <a:pt x="393" y="181"/>
                </a:lnTo>
                <a:lnTo>
                  <a:pt x="390" y="174"/>
                </a:lnTo>
                <a:lnTo>
                  <a:pt x="386" y="164"/>
                </a:lnTo>
                <a:lnTo>
                  <a:pt x="380" y="152"/>
                </a:lnTo>
                <a:lnTo>
                  <a:pt x="376" y="138"/>
                </a:lnTo>
                <a:lnTo>
                  <a:pt x="372" y="124"/>
                </a:lnTo>
                <a:lnTo>
                  <a:pt x="369" y="111"/>
                </a:lnTo>
                <a:lnTo>
                  <a:pt x="368" y="100"/>
                </a:lnTo>
                <a:lnTo>
                  <a:pt x="370" y="81"/>
                </a:lnTo>
                <a:lnTo>
                  <a:pt x="375" y="64"/>
                </a:lnTo>
                <a:lnTo>
                  <a:pt x="384" y="48"/>
                </a:lnTo>
                <a:lnTo>
                  <a:pt x="387" y="44"/>
                </a:lnTo>
                <a:lnTo>
                  <a:pt x="399" y="30"/>
                </a:lnTo>
                <a:lnTo>
                  <a:pt x="414" y="17"/>
                </a:lnTo>
                <a:lnTo>
                  <a:pt x="431" y="8"/>
                </a:lnTo>
                <a:lnTo>
                  <a:pt x="451" y="2"/>
                </a:lnTo>
                <a:lnTo>
                  <a:pt x="472" y="0"/>
                </a:lnTo>
                <a:close/>
              </a:path>
            </a:pathLst>
          </a:custGeom>
          <a:solidFill>
            <a:srgbClr val="78C469"/>
          </a:solidFill>
          <a:ln w="0">
            <a:noFill/>
            <a:prstDash val="solid"/>
            <a:round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Freeform 11"/>
          <p:cNvSpPr>
            <a:spLocks/>
          </p:cNvSpPr>
          <p:nvPr/>
        </p:nvSpPr>
        <p:spPr bwMode="auto">
          <a:xfrm rot="5400000">
            <a:off x="7145976" y="5163760"/>
            <a:ext cx="1554480" cy="1463040"/>
          </a:xfrm>
          <a:custGeom>
            <a:avLst/>
            <a:gdLst>
              <a:gd name="T0" fmla="*/ 530 w 1202"/>
              <a:gd name="T1" fmla="*/ 17 h 1163"/>
              <a:gd name="T2" fmla="*/ 569 w 1202"/>
              <a:gd name="T3" fmla="*/ 64 h 1163"/>
              <a:gd name="T4" fmla="*/ 572 w 1202"/>
              <a:gd name="T5" fmla="*/ 124 h 1163"/>
              <a:gd name="T6" fmla="*/ 555 w 1202"/>
              <a:gd name="T7" fmla="*/ 174 h 1163"/>
              <a:gd name="T8" fmla="*/ 544 w 1202"/>
              <a:gd name="T9" fmla="*/ 203 h 1163"/>
              <a:gd name="T10" fmla="*/ 574 w 1202"/>
              <a:gd name="T11" fmla="*/ 247 h 1163"/>
              <a:gd name="T12" fmla="*/ 945 w 1202"/>
              <a:gd name="T13" fmla="*/ 249 h 1163"/>
              <a:gd name="T14" fmla="*/ 959 w 1202"/>
              <a:gd name="T15" fmla="*/ 627 h 1163"/>
              <a:gd name="T16" fmla="*/ 1010 w 1202"/>
              <a:gd name="T17" fmla="*/ 631 h 1163"/>
              <a:gd name="T18" fmla="*/ 1043 w 1202"/>
              <a:gd name="T19" fmla="*/ 619 h 1163"/>
              <a:gd name="T20" fmla="*/ 1098 w 1202"/>
              <a:gd name="T21" fmla="*/ 607 h 1163"/>
              <a:gd name="T22" fmla="*/ 1180 w 1202"/>
              <a:gd name="T23" fmla="*/ 644 h 1163"/>
              <a:gd name="T24" fmla="*/ 1199 w 1202"/>
              <a:gd name="T25" fmla="*/ 730 h 1163"/>
              <a:gd name="T26" fmla="*/ 1144 w 1202"/>
              <a:gd name="T27" fmla="*/ 796 h 1163"/>
              <a:gd name="T28" fmla="*/ 1072 w 1202"/>
              <a:gd name="T29" fmla="*/ 802 h 1163"/>
              <a:gd name="T30" fmla="*/ 1020 w 1202"/>
              <a:gd name="T31" fmla="*/ 786 h 1163"/>
              <a:gd name="T32" fmla="*/ 981 w 1202"/>
              <a:gd name="T33" fmla="*/ 777 h 1163"/>
              <a:gd name="T34" fmla="*/ 946 w 1202"/>
              <a:gd name="T35" fmla="*/ 808 h 1163"/>
              <a:gd name="T36" fmla="*/ 574 w 1202"/>
              <a:gd name="T37" fmla="*/ 1161 h 1163"/>
              <a:gd name="T38" fmla="*/ 544 w 1202"/>
              <a:gd name="T39" fmla="*/ 1117 h 1163"/>
              <a:gd name="T40" fmla="*/ 558 w 1202"/>
              <a:gd name="T41" fmla="*/ 1081 h 1163"/>
              <a:gd name="T42" fmla="*/ 574 w 1202"/>
              <a:gd name="T43" fmla="*/ 1026 h 1163"/>
              <a:gd name="T44" fmla="*/ 553 w 1202"/>
              <a:gd name="T45" fmla="*/ 952 h 1163"/>
              <a:gd name="T46" fmla="*/ 472 w 1202"/>
              <a:gd name="T47" fmla="*/ 914 h 1163"/>
              <a:gd name="T48" fmla="*/ 391 w 1202"/>
              <a:gd name="T49" fmla="*/ 952 h 1163"/>
              <a:gd name="T50" fmla="*/ 369 w 1202"/>
              <a:gd name="T51" fmla="*/ 1026 h 1163"/>
              <a:gd name="T52" fmla="*/ 387 w 1202"/>
              <a:gd name="T53" fmla="*/ 1081 h 1163"/>
              <a:gd name="T54" fmla="*/ 400 w 1202"/>
              <a:gd name="T55" fmla="*/ 1117 h 1163"/>
              <a:gd name="T56" fmla="*/ 369 w 1202"/>
              <a:gd name="T57" fmla="*/ 1161 h 1163"/>
              <a:gd name="T58" fmla="*/ 1 w 1202"/>
              <a:gd name="T59" fmla="*/ 1101 h 1163"/>
              <a:gd name="T60" fmla="*/ 8 w 1202"/>
              <a:gd name="T61" fmla="*/ 795 h 1163"/>
              <a:gd name="T62" fmla="*/ 52 w 1202"/>
              <a:gd name="T63" fmla="*/ 777 h 1163"/>
              <a:gd name="T64" fmla="*/ 87 w 1202"/>
              <a:gd name="T65" fmla="*/ 789 h 1163"/>
              <a:gd name="T66" fmla="*/ 143 w 1202"/>
              <a:gd name="T67" fmla="*/ 805 h 1163"/>
              <a:gd name="T68" fmla="*/ 220 w 1202"/>
              <a:gd name="T69" fmla="*/ 785 h 1163"/>
              <a:gd name="T70" fmla="*/ 258 w 1202"/>
              <a:gd name="T71" fmla="*/ 706 h 1163"/>
              <a:gd name="T72" fmla="*/ 220 w 1202"/>
              <a:gd name="T73" fmla="*/ 628 h 1163"/>
              <a:gd name="T74" fmla="*/ 143 w 1202"/>
              <a:gd name="T75" fmla="*/ 608 h 1163"/>
              <a:gd name="T76" fmla="*/ 87 w 1202"/>
              <a:gd name="T77" fmla="*/ 624 h 1163"/>
              <a:gd name="T78" fmla="*/ 52 w 1202"/>
              <a:gd name="T79" fmla="*/ 636 h 1163"/>
              <a:gd name="T80" fmla="*/ 8 w 1202"/>
              <a:gd name="T81" fmla="*/ 618 h 1163"/>
              <a:gd name="T82" fmla="*/ 1 w 1202"/>
              <a:gd name="T83" fmla="*/ 311 h 1163"/>
              <a:gd name="T84" fmla="*/ 71 w 1202"/>
              <a:gd name="T85" fmla="*/ 249 h 1163"/>
              <a:gd name="T86" fmla="*/ 394 w 1202"/>
              <a:gd name="T87" fmla="*/ 231 h 1163"/>
              <a:gd name="T88" fmla="*/ 394 w 1202"/>
              <a:gd name="T89" fmla="*/ 185 h 1163"/>
              <a:gd name="T90" fmla="*/ 380 w 1202"/>
              <a:gd name="T91" fmla="*/ 152 h 1163"/>
              <a:gd name="T92" fmla="*/ 368 w 1202"/>
              <a:gd name="T93" fmla="*/ 100 h 1163"/>
              <a:gd name="T94" fmla="*/ 387 w 1202"/>
              <a:gd name="T95" fmla="*/ 44 h 1163"/>
              <a:gd name="T96" fmla="*/ 451 w 1202"/>
              <a:gd name="T97" fmla="*/ 2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2" h="1163">
                <a:moveTo>
                  <a:pt x="472" y="0"/>
                </a:moveTo>
                <a:lnTo>
                  <a:pt x="492" y="2"/>
                </a:lnTo>
                <a:lnTo>
                  <a:pt x="512" y="8"/>
                </a:lnTo>
                <a:lnTo>
                  <a:pt x="530" y="17"/>
                </a:lnTo>
                <a:lnTo>
                  <a:pt x="545" y="30"/>
                </a:lnTo>
                <a:lnTo>
                  <a:pt x="558" y="44"/>
                </a:lnTo>
                <a:lnTo>
                  <a:pt x="561" y="48"/>
                </a:lnTo>
                <a:lnTo>
                  <a:pt x="569" y="64"/>
                </a:lnTo>
                <a:lnTo>
                  <a:pt x="574" y="81"/>
                </a:lnTo>
                <a:lnTo>
                  <a:pt x="575" y="100"/>
                </a:lnTo>
                <a:lnTo>
                  <a:pt x="574" y="111"/>
                </a:lnTo>
                <a:lnTo>
                  <a:pt x="572" y="124"/>
                </a:lnTo>
                <a:lnTo>
                  <a:pt x="568" y="138"/>
                </a:lnTo>
                <a:lnTo>
                  <a:pt x="563" y="152"/>
                </a:lnTo>
                <a:lnTo>
                  <a:pt x="559" y="164"/>
                </a:lnTo>
                <a:lnTo>
                  <a:pt x="555" y="174"/>
                </a:lnTo>
                <a:lnTo>
                  <a:pt x="552" y="181"/>
                </a:lnTo>
                <a:lnTo>
                  <a:pt x="549" y="185"/>
                </a:lnTo>
                <a:lnTo>
                  <a:pt x="549" y="186"/>
                </a:lnTo>
                <a:lnTo>
                  <a:pt x="544" y="203"/>
                </a:lnTo>
                <a:lnTo>
                  <a:pt x="544" y="218"/>
                </a:lnTo>
                <a:lnTo>
                  <a:pt x="551" y="231"/>
                </a:lnTo>
                <a:lnTo>
                  <a:pt x="560" y="240"/>
                </a:lnTo>
                <a:lnTo>
                  <a:pt x="574" y="247"/>
                </a:lnTo>
                <a:lnTo>
                  <a:pt x="592" y="249"/>
                </a:lnTo>
                <a:lnTo>
                  <a:pt x="872" y="249"/>
                </a:lnTo>
                <a:lnTo>
                  <a:pt x="873" y="249"/>
                </a:lnTo>
                <a:lnTo>
                  <a:pt x="945" y="249"/>
                </a:lnTo>
                <a:lnTo>
                  <a:pt x="945" y="590"/>
                </a:lnTo>
                <a:lnTo>
                  <a:pt x="946" y="605"/>
                </a:lnTo>
                <a:lnTo>
                  <a:pt x="951" y="618"/>
                </a:lnTo>
                <a:lnTo>
                  <a:pt x="959" y="627"/>
                </a:lnTo>
                <a:lnTo>
                  <a:pt x="969" y="633"/>
                </a:lnTo>
                <a:lnTo>
                  <a:pt x="981" y="636"/>
                </a:lnTo>
                <a:lnTo>
                  <a:pt x="994" y="636"/>
                </a:lnTo>
                <a:lnTo>
                  <a:pt x="1010" y="631"/>
                </a:lnTo>
                <a:lnTo>
                  <a:pt x="1013" y="630"/>
                </a:lnTo>
                <a:lnTo>
                  <a:pt x="1020" y="628"/>
                </a:lnTo>
                <a:lnTo>
                  <a:pt x="1030" y="624"/>
                </a:lnTo>
                <a:lnTo>
                  <a:pt x="1043" y="619"/>
                </a:lnTo>
                <a:lnTo>
                  <a:pt x="1058" y="615"/>
                </a:lnTo>
                <a:lnTo>
                  <a:pt x="1072" y="611"/>
                </a:lnTo>
                <a:lnTo>
                  <a:pt x="1086" y="608"/>
                </a:lnTo>
                <a:lnTo>
                  <a:pt x="1098" y="607"/>
                </a:lnTo>
                <a:lnTo>
                  <a:pt x="1123" y="609"/>
                </a:lnTo>
                <a:lnTo>
                  <a:pt x="1144" y="617"/>
                </a:lnTo>
                <a:lnTo>
                  <a:pt x="1163" y="628"/>
                </a:lnTo>
                <a:lnTo>
                  <a:pt x="1180" y="644"/>
                </a:lnTo>
                <a:lnTo>
                  <a:pt x="1192" y="663"/>
                </a:lnTo>
                <a:lnTo>
                  <a:pt x="1199" y="683"/>
                </a:lnTo>
                <a:lnTo>
                  <a:pt x="1202" y="706"/>
                </a:lnTo>
                <a:lnTo>
                  <a:pt x="1199" y="730"/>
                </a:lnTo>
                <a:lnTo>
                  <a:pt x="1192" y="750"/>
                </a:lnTo>
                <a:lnTo>
                  <a:pt x="1180" y="769"/>
                </a:lnTo>
                <a:lnTo>
                  <a:pt x="1163" y="785"/>
                </a:lnTo>
                <a:lnTo>
                  <a:pt x="1144" y="796"/>
                </a:lnTo>
                <a:lnTo>
                  <a:pt x="1123" y="804"/>
                </a:lnTo>
                <a:lnTo>
                  <a:pt x="1098" y="806"/>
                </a:lnTo>
                <a:lnTo>
                  <a:pt x="1086" y="805"/>
                </a:lnTo>
                <a:lnTo>
                  <a:pt x="1072" y="802"/>
                </a:lnTo>
                <a:lnTo>
                  <a:pt x="1058" y="799"/>
                </a:lnTo>
                <a:lnTo>
                  <a:pt x="1043" y="794"/>
                </a:lnTo>
                <a:lnTo>
                  <a:pt x="1030" y="789"/>
                </a:lnTo>
                <a:lnTo>
                  <a:pt x="1020" y="786"/>
                </a:lnTo>
                <a:lnTo>
                  <a:pt x="1013" y="783"/>
                </a:lnTo>
                <a:lnTo>
                  <a:pt x="1010" y="782"/>
                </a:lnTo>
                <a:lnTo>
                  <a:pt x="994" y="777"/>
                </a:lnTo>
                <a:lnTo>
                  <a:pt x="981" y="777"/>
                </a:lnTo>
                <a:lnTo>
                  <a:pt x="969" y="780"/>
                </a:lnTo>
                <a:lnTo>
                  <a:pt x="959" y="786"/>
                </a:lnTo>
                <a:lnTo>
                  <a:pt x="951" y="795"/>
                </a:lnTo>
                <a:lnTo>
                  <a:pt x="946" y="808"/>
                </a:lnTo>
                <a:lnTo>
                  <a:pt x="945" y="822"/>
                </a:lnTo>
                <a:lnTo>
                  <a:pt x="945" y="1163"/>
                </a:lnTo>
                <a:lnTo>
                  <a:pt x="592" y="1163"/>
                </a:lnTo>
                <a:lnTo>
                  <a:pt x="574" y="1161"/>
                </a:lnTo>
                <a:lnTo>
                  <a:pt x="560" y="1155"/>
                </a:lnTo>
                <a:lnTo>
                  <a:pt x="551" y="1145"/>
                </a:lnTo>
                <a:lnTo>
                  <a:pt x="544" y="1132"/>
                </a:lnTo>
                <a:lnTo>
                  <a:pt x="544" y="1117"/>
                </a:lnTo>
                <a:lnTo>
                  <a:pt x="549" y="1100"/>
                </a:lnTo>
                <a:lnTo>
                  <a:pt x="551" y="1097"/>
                </a:lnTo>
                <a:lnTo>
                  <a:pt x="554" y="1091"/>
                </a:lnTo>
                <a:lnTo>
                  <a:pt x="558" y="1081"/>
                </a:lnTo>
                <a:lnTo>
                  <a:pt x="563" y="1068"/>
                </a:lnTo>
                <a:lnTo>
                  <a:pt x="567" y="1054"/>
                </a:lnTo>
                <a:lnTo>
                  <a:pt x="571" y="1040"/>
                </a:lnTo>
                <a:lnTo>
                  <a:pt x="574" y="1026"/>
                </a:lnTo>
                <a:lnTo>
                  <a:pt x="575" y="1014"/>
                </a:lnTo>
                <a:lnTo>
                  <a:pt x="573" y="991"/>
                </a:lnTo>
                <a:lnTo>
                  <a:pt x="565" y="970"/>
                </a:lnTo>
                <a:lnTo>
                  <a:pt x="553" y="952"/>
                </a:lnTo>
                <a:lnTo>
                  <a:pt x="536" y="936"/>
                </a:lnTo>
                <a:lnTo>
                  <a:pt x="517" y="924"/>
                </a:lnTo>
                <a:lnTo>
                  <a:pt x="496" y="917"/>
                </a:lnTo>
                <a:lnTo>
                  <a:pt x="472" y="914"/>
                </a:lnTo>
                <a:lnTo>
                  <a:pt x="448" y="917"/>
                </a:lnTo>
                <a:lnTo>
                  <a:pt x="426" y="924"/>
                </a:lnTo>
                <a:lnTo>
                  <a:pt x="407" y="936"/>
                </a:lnTo>
                <a:lnTo>
                  <a:pt x="391" y="952"/>
                </a:lnTo>
                <a:lnTo>
                  <a:pt x="378" y="970"/>
                </a:lnTo>
                <a:lnTo>
                  <a:pt x="371" y="991"/>
                </a:lnTo>
                <a:lnTo>
                  <a:pt x="368" y="1014"/>
                </a:lnTo>
                <a:lnTo>
                  <a:pt x="369" y="1026"/>
                </a:lnTo>
                <a:lnTo>
                  <a:pt x="372" y="1040"/>
                </a:lnTo>
                <a:lnTo>
                  <a:pt x="376" y="1054"/>
                </a:lnTo>
                <a:lnTo>
                  <a:pt x="381" y="1068"/>
                </a:lnTo>
                <a:lnTo>
                  <a:pt x="387" y="1081"/>
                </a:lnTo>
                <a:lnTo>
                  <a:pt x="391" y="1091"/>
                </a:lnTo>
                <a:lnTo>
                  <a:pt x="394" y="1097"/>
                </a:lnTo>
                <a:lnTo>
                  <a:pt x="395" y="1100"/>
                </a:lnTo>
                <a:lnTo>
                  <a:pt x="400" y="1117"/>
                </a:lnTo>
                <a:lnTo>
                  <a:pt x="399" y="1132"/>
                </a:lnTo>
                <a:lnTo>
                  <a:pt x="394" y="1145"/>
                </a:lnTo>
                <a:lnTo>
                  <a:pt x="384" y="1155"/>
                </a:lnTo>
                <a:lnTo>
                  <a:pt x="369" y="1161"/>
                </a:lnTo>
                <a:lnTo>
                  <a:pt x="352" y="1163"/>
                </a:lnTo>
                <a:lnTo>
                  <a:pt x="0" y="1163"/>
                </a:lnTo>
                <a:lnTo>
                  <a:pt x="0" y="1108"/>
                </a:lnTo>
                <a:lnTo>
                  <a:pt x="1" y="1101"/>
                </a:lnTo>
                <a:lnTo>
                  <a:pt x="1" y="1094"/>
                </a:lnTo>
                <a:lnTo>
                  <a:pt x="1" y="822"/>
                </a:lnTo>
                <a:lnTo>
                  <a:pt x="3" y="808"/>
                </a:lnTo>
                <a:lnTo>
                  <a:pt x="8" y="795"/>
                </a:lnTo>
                <a:lnTo>
                  <a:pt x="15" y="786"/>
                </a:lnTo>
                <a:lnTo>
                  <a:pt x="25" y="780"/>
                </a:lnTo>
                <a:lnTo>
                  <a:pt x="37" y="777"/>
                </a:lnTo>
                <a:lnTo>
                  <a:pt x="52" y="777"/>
                </a:lnTo>
                <a:lnTo>
                  <a:pt x="67" y="782"/>
                </a:lnTo>
                <a:lnTo>
                  <a:pt x="69" y="783"/>
                </a:lnTo>
                <a:lnTo>
                  <a:pt x="76" y="786"/>
                </a:lnTo>
                <a:lnTo>
                  <a:pt x="87" y="789"/>
                </a:lnTo>
                <a:lnTo>
                  <a:pt x="99" y="794"/>
                </a:lnTo>
                <a:lnTo>
                  <a:pt x="114" y="799"/>
                </a:lnTo>
                <a:lnTo>
                  <a:pt x="129" y="802"/>
                </a:lnTo>
                <a:lnTo>
                  <a:pt x="143" y="805"/>
                </a:lnTo>
                <a:lnTo>
                  <a:pt x="155" y="806"/>
                </a:lnTo>
                <a:lnTo>
                  <a:pt x="179" y="804"/>
                </a:lnTo>
                <a:lnTo>
                  <a:pt x="200" y="796"/>
                </a:lnTo>
                <a:lnTo>
                  <a:pt x="220" y="785"/>
                </a:lnTo>
                <a:lnTo>
                  <a:pt x="236" y="769"/>
                </a:lnTo>
                <a:lnTo>
                  <a:pt x="248" y="750"/>
                </a:lnTo>
                <a:lnTo>
                  <a:pt x="256" y="730"/>
                </a:lnTo>
                <a:lnTo>
                  <a:pt x="258" y="706"/>
                </a:lnTo>
                <a:lnTo>
                  <a:pt x="256" y="683"/>
                </a:lnTo>
                <a:lnTo>
                  <a:pt x="248" y="663"/>
                </a:lnTo>
                <a:lnTo>
                  <a:pt x="236" y="644"/>
                </a:lnTo>
                <a:lnTo>
                  <a:pt x="220" y="628"/>
                </a:lnTo>
                <a:lnTo>
                  <a:pt x="200" y="617"/>
                </a:lnTo>
                <a:lnTo>
                  <a:pt x="179" y="609"/>
                </a:lnTo>
                <a:lnTo>
                  <a:pt x="155" y="607"/>
                </a:lnTo>
                <a:lnTo>
                  <a:pt x="143" y="608"/>
                </a:lnTo>
                <a:lnTo>
                  <a:pt x="129" y="611"/>
                </a:lnTo>
                <a:lnTo>
                  <a:pt x="114" y="615"/>
                </a:lnTo>
                <a:lnTo>
                  <a:pt x="99" y="619"/>
                </a:lnTo>
                <a:lnTo>
                  <a:pt x="87" y="624"/>
                </a:lnTo>
                <a:lnTo>
                  <a:pt x="76" y="628"/>
                </a:lnTo>
                <a:lnTo>
                  <a:pt x="69" y="630"/>
                </a:lnTo>
                <a:lnTo>
                  <a:pt x="67" y="631"/>
                </a:lnTo>
                <a:lnTo>
                  <a:pt x="52" y="636"/>
                </a:lnTo>
                <a:lnTo>
                  <a:pt x="37" y="636"/>
                </a:lnTo>
                <a:lnTo>
                  <a:pt x="25" y="633"/>
                </a:lnTo>
                <a:lnTo>
                  <a:pt x="15" y="627"/>
                </a:lnTo>
                <a:lnTo>
                  <a:pt x="8" y="618"/>
                </a:lnTo>
                <a:lnTo>
                  <a:pt x="3" y="605"/>
                </a:lnTo>
                <a:lnTo>
                  <a:pt x="1" y="590"/>
                </a:lnTo>
                <a:lnTo>
                  <a:pt x="1" y="319"/>
                </a:lnTo>
                <a:lnTo>
                  <a:pt x="1" y="311"/>
                </a:lnTo>
                <a:lnTo>
                  <a:pt x="0" y="304"/>
                </a:lnTo>
                <a:lnTo>
                  <a:pt x="0" y="249"/>
                </a:lnTo>
                <a:lnTo>
                  <a:pt x="71" y="249"/>
                </a:lnTo>
                <a:lnTo>
                  <a:pt x="71" y="249"/>
                </a:lnTo>
                <a:lnTo>
                  <a:pt x="352" y="249"/>
                </a:lnTo>
                <a:lnTo>
                  <a:pt x="369" y="247"/>
                </a:lnTo>
                <a:lnTo>
                  <a:pt x="384" y="240"/>
                </a:lnTo>
                <a:lnTo>
                  <a:pt x="394" y="231"/>
                </a:lnTo>
                <a:lnTo>
                  <a:pt x="399" y="218"/>
                </a:lnTo>
                <a:lnTo>
                  <a:pt x="400" y="203"/>
                </a:lnTo>
                <a:lnTo>
                  <a:pt x="395" y="186"/>
                </a:lnTo>
                <a:lnTo>
                  <a:pt x="394" y="185"/>
                </a:lnTo>
                <a:lnTo>
                  <a:pt x="393" y="181"/>
                </a:lnTo>
                <a:lnTo>
                  <a:pt x="390" y="174"/>
                </a:lnTo>
                <a:lnTo>
                  <a:pt x="386" y="164"/>
                </a:lnTo>
                <a:lnTo>
                  <a:pt x="380" y="152"/>
                </a:lnTo>
                <a:lnTo>
                  <a:pt x="376" y="138"/>
                </a:lnTo>
                <a:lnTo>
                  <a:pt x="372" y="124"/>
                </a:lnTo>
                <a:lnTo>
                  <a:pt x="369" y="111"/>
                </a:lnTo>
                <a:lnTo>
                  <a:pt x="368" y="100"/>
                </a:lnTo>
                <a:lnTo>
                  <a:pt x="370" y="81"/>
                </a:lnTo>
                <a:lnTo>
                  <a:pt x="375" y="64"/>
                </a:lnTo>
                <a:lnTo>
                  <a:pt x="384" y="48"/>
                </a:lnTo>
                <a:lnTo>
                  <a:pt x="387" y="44"/>
                </a:lnTo>
                <a:lnTo>
                  <a:pt x="399" y="30"/>
                </a:lnTo>
                <a:lnTo>
                  <a:pt x="414" y="17"/>
                </a:lnTo>
                <a:lnTo>
                  <a:pt x="431" y="8"/>
                </a:lnTo>
                <a:lnTo>
                  <a:pt x="451" y="2"/>
                </a:lnTo>
                <a:lnTo>
                  <a:pt x="472" y="0"/>
                </a:lnTo>
                <a:close/>
              </a:path>
            </a:pathLst>
          </a:custGeom>
          <a:solidFill>
            <a:srgbClr val="646EA4"/>
          </a:solidFill>
          <a:ln w="0">
            <a:noFill/>
            <a:prstDash val="solid"/>
            <a:round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Freeform 11"/>
          <p:cNvSpPr>
            <a:spLocks/>
          </p:cNvSpPr>
          <p:nvPr/>
        </p:nvSpPr>
        <p:spPr bwMode="auto">
          <a:xfrm>
            <a:off x="5637216" y="1490632"/>
            <a:ext cx="1554480" cy="1463040"/>
          </a:xfrm>
          <a:custGeom>
            <a:avLst/>
            <a:gdLst>
              <a:gd name="T0" fmla="*/ 530 w 1202"/>
              <a:gd name="T1" fmla="*/ 17 h 1163"/>
              <a:gd name="T2" fmla="*/ 569 w 1202"/>
              <a:gd name="T3" fmla="*/ 64 h 1163"/>
              <a:gd name="T4" fmla="*/ 572 w 1202"/>
              <a:gd name="T5" fmla="*/ 124 h 1163"/>
              <a:gd name="T6" fmla="*/ 555 w 1202"/>
              <a:gd name="T7" fmla="*/ 174 h 1163"/>
              <a:gd name="T8" fmla="*/ 544 w 1202"/>
              <a:gd name="T9" fmla="*/ 203 h 1163"/>
              <a:gd name="T10" fmla="*/ 574 w 1202"/>
              <a:gd name="T11" fmla="*/ 247 h 1163"/>
              <a:gd name="T12" fmla="*/ 945 w 1202"/>
              <a:gd name="T13" fmla="*/ 249 h 1163"/>
              <a:gd name="T14" fmla="*/ 959 w 1202"/>
              <a:gd name="T15" fmla="*/ 627 h 1163"/>
              <a:gd name="T16" fmla="*/ 1010 w 1202"/>
              <a:gd name="T17" fmla="*/ 631 h 1163"/>
              <a:gd name="T18" fmla="*/ 1043 w 1202"/>
              <a:gd name="T19" fmla="*/ 619 h 1163"/>
              <a:gd name="T20" fmla="*/ 1098 w 1202"/>
              <a:gd name="T21" fmla="*/ 607 h 1163"/>
              <a:gd name="T22" fmla="*/ 1180 w 1202"/>
              <a:gd name="T23" fmla="*/ 644 h 1163"/>
              <a:gd name="T24" fmla="*/ 1199 w 1202"/>
              <a:gd name="T25" fmla="*/ 730 h 1163"/>
              <a:gd name="T26" fmla="*/ 1144 w 1202"/>
              <a:gd name="T27" fmla="*/ 796 h 1163"/>
              <a:gd name="T28" fmla="*/ 1072 w 1202"/>
              <a:gd name="T29" fmla="*/ 802 h 1163"/>
              <a:gd name="T30" fmla="*/ 1020 w 1202"/>
              <a:gd name="T31" fmla="*/ 786 h 1163"/>
              <a:gd name="T32" fmla="*/ 981 w 1202"/>
              <a:gd name="T33" fmla="*/ 777 h 1163"/>
              <a:gd name="T34" fmla="*/ 946 w 1202"/>
              <a:gd name="T35" fmla="*/ 808 h 1163"/>
              <a:gd name="T36" fmla="*/ 574 w 1202"/>
              <a:gd name="T37" fmla="*/ 1161 h 1163"/>
              <a:gd name="T38" fmla="*/ 544 w 1202"/>
              <a:gd name="T39" fmla="*/ 1117 h 1163"/>
              <a:gd name="T40" fmla="*/ 558 w 1202"/>
              <a:gd name="T41" fmla="*/ 1081 h 1163"/>
              <a:gd name="T42" fmla="*/ 574 w 1202"/>
              <a:gd name="T43" fmla="*/ 1026 h 1163"/>
              <a:gd name="T44" fmla="*/ 553 w 1202"/>
              <a:gd name="T45" fmla="*/ 952 h 1163"/>
              <a:gd name="T46" fmla="*/ 472 w 1202"/>
              <a:gd name="T47" fmla="*/ 914 h 1163"/>
              <a:gd name="T48" fmla="*/ 391 w 1202"/>
              <a:gd name="T49" fmla="*/ 952 h 1163"/>
              <a:gd name="T50" fmla="*/ 369 w 1202"/>
              <a:gd name="T51" fmla="*/ 1026 h 1163"/>
              <a:gd name="T52" fmla="*/ 387 w 1202"/>
              <a:gd name="T53" fmla="*/ 1081 h 1163"/>
              <a:gd name="T54" fmla="*/ 400 w 1202"/>
              <a:gd name="T55" fmla="*/ 1117 h 1163"/>
              <a:gd name="T56" fmla="*/ 369 w 1202"/>
              <a:gd name="T57" fmla="*/ 1161 h 1163"/>
              <a:gd name="T58" fmla="*/ 1 w 1202"/>
              <a:gd name="T59" fmla="*/ 1101 h 1163"/>
              <a:gd name="T60" fmla="*/ 8 w 1202"/>
              <a:gd name="T61" fmla="*/ 795 h 1163"/>
              <a:gd name="T62" fmla="*/ 52 w 1202"/>
              <a:gd name="T63" fmla="*/ 777 h 1163"/>
              <a:gd name="T64" fmla="*/ 87 w 1202"/>
              <a:gd name="T65" fmla="*/ 789 h 1163"/>
              <a:gd name="T66" fmla="*/ 143 w 1202"/>
              <a:gd name="T67" fmla="*/ 805 h 1163"/>
              <a:gd name="T68" fmla="*/ 220 w 1202"/>
              <a:gd name="T69" fmla="*/ 785 h 1163"/>
              <a:gd name="T70" fmla="*/ 258 w 1202"/>
              <a:gd name="T71" fmla="*/ 706 h 1163"/>
              <a:gd name="T72" fmla="*/ 220 w 1202"/>
              <a:gd name="T73" fmla="*/ 628 h 1163"/>
              <a:gd name="T74" fmla="*/ 143 w 1202"/>
              <a:gd name="T75" fmla="*/ 608 h 1163"/>
              <a:gd name="T76" fmla="*/ 87 w 1202"/>
              <a:gd name="T77" fmla="*/ 624 h 1163"/>
              <a:gd name="T78" fmla="*/ 52 w 1202"/>
              <a:gd name="T79" fmla="*/ 636 h 1163"/>
              <a:gd name="T80" fmla="*/ 8 w 1202"/>
              <a:gd name="T81" fmla="*/ 618 h 1163"/>
              <a:gd name="T82" fmla="*/ 1 w 1202"/>
              <a:gd name="T83" fmla="*/ 311 h 1163"/>
              <a:gd name="T84" fmla="*/ 71 w 1202"/>
              <a:gd name="T85" fmla="*/ 249 h 1163"/>
              <a:gd name="T86" fmla="*/ 394 w 1202"/>
              <a:gd name="T87" fmla="*/ 231 h 1163"/>
              <a:gd name="T88" fmla="*/ 394 w 1202"/>
              <a:gd name="T89" fmla="*/ 185 h 1163"/>
              <a:gd name="T90" fmla="*/ 380 w 1202"/>
              <a:gd name="T91" fmla="*/ 152 h 1163"/>
              <a:gd name="T92" fmla="*/ 368 w 1202"/>
              <a:gd name="T93" fmla="*/ 100 h 1163"/>
              <a:gd name="T94" fmla="*/ 387 w 1202"/>
              <a:gd name="T95" fmla="*/ 44 h 1163"/>
              <a:gd name="T96" fmla="*/ 451 w 1202"/>
              <a:gd name="T97" fmla="*/ 2 h 1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02" h="1163">
                <a:moveTo>
                  <a:pt x="472" y="0"/>
                </a:moveTo>
                <a:lnTo>
                  <a:pt x="492" y="2"/>
                </a:lnTo>
                <a:lnTo>
                  <a:pt x="512" y="8"/>
                </a:lnTo>
                <a:lnTo>
                  <a:pt x="530" y="17"/>
                </a:lnTo>
                <a:lnTo>
                  <a:pt x="545" y="30"/>
                </a:lnTo>
                <a:lnTo>
                  <a:pt x="558" y="44"/>
                </a:lnTo>
                <a:lnTo>
                  <a:pt x="561" y="48"/>
                </a:lnTo>
                <a:lnTo>
                  <a:pt x="569" y="64"/>
                </a:lnTo>
                <a:lnTo>
                  <a:pt x="574" y="81"/>
                </a:lnTo>
                <a:lnTo>
                  <a:pt x="575" y="100"/>
                </a:lnTo>
                <a:lnTo>
                  <a:pt x="574" y="111"/>
                </a:lnTo>
                <a:lnTo>
                  <a:pt x="572" y="124"/>
                </a:lnTo>
                <a:lnTo>
                  <a:pt x="568" y="138"/>
                </a:lnTo>
                <a:lnTo>
                  <a:pt x="563" y="152"/>
                </a:lnTo>
                <a:lnTo>
                  <a:pt x="559" y="164"/>
                </a:lnTo>
                <a:lnTo>
                  <a:pt x="555" y="174"/>
                </a:lnTo>
                <a:lnTo>
                  <a:pt x="552" y="181"/>
                </a:lnTo>
                <a:lnTo>
                  <a:pt x="549" y="185"/>
                </a:lnTo>
                <a:lnTo>
                  <a:pt x="549" y="186"/>
                </a:lnTo>
                <a:lnTo>
                  <a:pt x="544" y="203"/>
                </a:lnTo>
                <a:lnTo>
                  <a:pt x="544" y="218"/>
                </a:lnTo>
                <a:lnTo>
                  <a:pt x="551" y="231"/>
                </a:lnTo>
                <a:lnTo>
                  <a:pt x="560" y="240"/>
                </a:lnTo>
                <a:lnTo>
                  <a:pt x="574" y="247"/>
                </a:lnTo>
                <a:lnTo>
                  <a:pt x="592" y="249"/>
                </a:lnTo>
                <a:lnTo>
                  <a:pt x="872" y="249"/>
                </a:lnTo>
                <a:lnTo>
                  <a:pt x="873" y="249"/>
                </a:lnTo>
                <a:lnTo>
                  <a:pt x="945" y="249"/>
                </a:lnTo>
                <a:lnTo>
                  <a:pt x="945" y="590"/>
                </a:lnTo>
                <a:lnTo>
                  <a:pt x="946" y="605"/>
                </a:lnTo>
                <a:lnTo>
                  <a:pt x="951" y="618"/>
                </a:lnTo>
                <a:lnTo>
                  <a:pt x="959" y="627"/>
                </a:lnTo>
                <a:lnTo>
                  <a:pt x="969" y="633"/>
                </a:lnTo>
                <a:lnTo>
                  <a:pt x="981" y="636"/>
                </a:lnTo>
                <a:lnTo>
                  <a:pt x="994" y="636"/>
                </a:lnTo>
                <a:lnTo>
                  <a:pt x="1010" y="631"/>
                </a:lnTo>
                <a:lnTo>
                  <a:pt x="1013" y="630"/>
                </a:lnTo>
                <a:lnTo>
                  <a:pt x="1020" y="628"/>
                </a:lnTo>
                <a:lnTo>
                  <a:pt x="1030" y="624"/>
                </a:lnTo>
                <a:lnTo>
                  <a:pt x="1043" y="619"/>
                </a:lnTo>
                <a:lnTo>
                  <a:pt x="1058" y="615"/>
                </a:lnTo>
                <a:lnTo>
                  <a:pt x="1072" y="611"/>
                </a:lnTo>
                <a:lnTo>
                  <a:pt x="1086" y="608"/>
                </a:lnTo>
                <a:lnTo>
                  <a:pt x="1098" y="607"/>
                </a:lnTo>
                <a:lnTo>
                  <a:pt x="1123" y="609"/>
                </a:lnTo>
                <a:lnTo>
                  <a:pt x="1144" y="617"/>
                </a:lnTo>
                <a:lnTo>
                  <a:pt x="1163" y="628"/>
                </a:lnTo>
                <a:lnTo>
                  <a:pt x="1180" y="644"/>
                </a:lnTo>
                <a:lnTo>
                  <a:pt x="1192" y="663"/>
                </a:lnTo>
                <a:lnTo>
                  <a:pt x="1199" y="683"/>
                </a:lnTo>
                <a:lnTo>
                  <a:pt x="1202" y="706"/>
                </a:lnTo>
                <a:lnTo>
                  <a:pt x="1199" y="730"/>
                </a:lnTo>
                <a:lnTo>
                  <a:pt x="1192" y="750"/>
                </a:lnTo>
                <a:lnTo>
                  <a:pt x="1180" y="769"/>
                </a:lnTo>
                <a:lnTo>
                  <a:pt x="1163" y="785"/>
                </a:lnTo>
                <a:lnTo>
                  <a:pt x="1144" y="796"/>
                </a:lnTo>
                <a:lnTo>
                  <a:pt x="1123" y="804"/>
                </a:lnTo>
                <a:lnTo>
                  <a:pt x="1098" y="806"/>
                </a:lnTo>
                <a:lnTo>
                  <a:pt x="1086" y="805"/>
                </a:lnTo>
                <a:lnTo>
                  <a:pt x="1072" y="802"/>
                </a:lnTo>
                <a:lnTo>
                  <a:pt x="1058" y="799"/>
                </a:lnTo>
                <a:lnTo>
                  <a:pt x="1043" y="794"/>
                </a:lnTo>
                <a:lnTo>
                  <a:pt x="1030" y="789"/>
                </a:lnTo>
                <a:lnTo>
                  <a:pt x="1020" y="786"/>
                </a:lnTo>
                <a:lnTo>
                  <a:pt x="1013" y="783"/>
                </a:lnTo>
                <a:lnTo>
                  <a:pt x="1010" y="782"/>
                </a:lnTo>
                <a:lnTo>
                  <a:pt x="994" y="777"/>
                </a:lnTo>
                <a:lnTo>
                  <a:pt x="981" y="777"/>
                </a:lnTo>
                <a:lnTo>
                  <a:pt x="969" y="780"/>
                </a:lnTo>
                <a:lnTo>
                  <a:pt x="959" y="786"/>
                </a:lnTo>
                <a:lnTo>
                  <a:pt x="951" y="795"/>
                </a:lnTo>
                <a:lnTo>
                  <a:pt x="946" y="808"/>
                </a:lnTo>
                <a:lnTo>
                  <a:pt x="945" y="822"/>
                </a:lnTo>
                <a:lnTo>
                  <a:pt x="945" y="1163"/>
                </a:lnTo>
                <a:lnTo>
                  <a:pt x="592" y="1163"/>
                </a:lnTo>
                <a:lnTo>
                  <a:pt x="574" y="1161"/>
                </a:lnTo>
                <a:lnTo>
                  <a:pt x="560" y="1155"/>
                </a:lnTo>
                <a:lnTo>
                  <a:pt x="551" y="1145"/>
                </a:lnTo>
                <a:lnTo>
                  <a:pt x="544" y="1132"/>
                </a:lnTo>
                <a:lnTo>
                  <a:pt x="544" y="1117"/>
                </a:lnTo>
                <a:lnTo>
                  <a:pt x="549" y="1100"/>
                </a:lnTo>
                <a:lnTo>
                  <a:pt x="551" y="1097"/>
                </a:lnTo>
                <a:lnTo>
                  <a:pt x="554" y="1091"/>
                </a:lnTo>
                <a:lnTo>
                  <a:pt x="558" y="1081"/>
                </a:lnTo>
                <a:lnTo>
                  <a:pt x="563" y="1068"/>
                </a:lnTo>
                <a:lnTo>
                  <a:pt x="567" y="1054"/>
                </a:lnTo>
                <a:lnTo>
                  <a:pt x="571" y="1040"/>
                </a:lnTo>
                <a:lnTo>
                  <a:pt x="574" y="1026"/>
                </a:lnTo>
                <a:lnTo>
                  <a:pt x="575" y="1014"/>
                </a:lnTo>
                <a:lnTo>
                  <a:pt x="573" y="991"/>
                </a:lnTo>
                <a:lnTo>
                  <a:pt x="565" y="970"/>
                </a:lnTo>
                <a:lnTo>
                  <a:pt x="553" y="952"/>
                </a:lnTo>
                <a:lnTo>
                  <a:pt x="536" y="936"/>
                </a:lnTo>
                <a:lnTo>
                  <a:pt x="517" y="924"/>
                </a:lnTo>
                <a:lnTo>
                  <a:pt x="496" y="917"/>
                </a:lnTo>
                <a:lnTo>
                  <a:pt x="472" y="914"/>
                </a:lnTo>
                <a:lnTo>
                  <a:pt x="448" y="917"/>
                </a:lnTo>
                <a:lnTo>
                  <a:pt x="426" y="924"/>
                </a:lnTo>
                <a:lnTo>
                  <a:pt x="407" y="936"/>
                </a:lnTo>
                <a:lnTo>
                  <a:pt x="391" y="952"/>
                </a:lnTo>
                <a:lnTo>
                  <a:pt x="378" y="970"/>
                </a:lnTo>
                <a:lnTo>
                  <a:pt x="371" y="991"/>
                </a:lnTo>
                <a:lnTo>
                  <a:pt x="368" y="1014"/>
                </a:lnTo>
                <a:lnTo>
                  <a:pt x="369" y="1026"/>
                </a:lnTo>
                <a:lnTo>
                  <a:pt x="372" y="1040"/>
                </a:lnTo>
                <a:lnTo>
                  <a:pt x="376" y="1054"/>
                </a:lnTo>
                <a:lnTo>
                  <a:pt x="381" y="1068"/>
                </a:lnTo>
                <a:lnTo>
                  <a:pt x="387" y="1081"/>
                </a:lnTo>
                <a:lnTo>
                  <a:pt x="391" y="1091"/>
                </a:lnTo>
                <a:lnTo>
                  <a:pt x="394" y="1097"/>
                </a:lnTo>
                <a:lnTo>
                  <a:pt x="395" y="1100"/>
                </a:lnTo>
                <a:lnTo>
                  <a:pt x="400" y="1117"/>
                </a:lnTo>
                <a:lnTo>
                  <a:pt x="399" y="1132"/>
                </a:lnTo>
                <a:lnTo>
                  <a:pt x="394" y="1145"/>
                </a:lnTo>
                <a:lnTo>
                  <a:pt x="384" y="1155"/>
                </a:lnTo>
                <a:lnTo>
                  <a:pt x="369" y="1161"/>
                </a:lnTo>
                <a:lnTo>
                  <a:pt x="352" y="1163"/>
                </a:lnTo>
                <a:lnTo>
                  <a:pt x="0" y="1163"/>
                </a:lnTo>
                <a:lnTo>
                  <a:pt x="0" y="1108"/>
                </a:lnTo>
                <a:lnTo>
                  <a:pt x="1" y="1101"/>
                </a:lnTo>
                <a:lnTo>
                  <a:pt x="1" y="1094"/>
                </a:lnTo>
                <a:lnTo>
                  <a:pt x="1" y="822"/>
                </a:lnTo>
                <a:lnTo>
                  <a:pt x="3" y="808"/>
                </a:lnTo>
                <a:lnTo>
                  <a:pt x="8" y="795"/>
                </a:lnTo>
                <a:lnTo>
                  <a:pt x="15" y="786"/>
                </a:lnTo>
                <a:lnTo>
                  <a:pt x="25" y="780"/>
                </a:lnTo>
                <a:lnTo>
                  <a:pt x="37" y="777"/>
                </a:lnTo>
                <a:lnTo>
                  <a:pt x="52" y="777"/>
                </a:lnTo>
                <a:lnTo>
                  <a:pt x="67" y="782"/>
                </a:lnTo>
                <a:lnTo>
                  <a:pt x="69" y="783"/>
                </a:lnTo>
                <a:lnTo>
                  <a:pt x="76" y="786"/>
                </a:lnTo>
                <a:lnTo>
                  <a:pt x="87" y="789"/>
                </a:lnTo>
                <a:lnTo>
                  <a:pt x="99" y="794"/>
                </a:lnTo>
                <a:lnTo>
                  <a:pt x="114" y="799"/>
                </a:lnTo>
                <a:lnTo>
                  <a:pt x="129" y="802"/>
                </a:lnTo>
                <a:lnTo>
                  <a:pt x="143" y="805"/>
                </a:lnTo>
                <a:lnTo>
                  <a:pt x="155" y="806"/>
                </a:lnTo>
                <a:lnTo>
                  <a:pt x="179" y="804"/>
                </a:lnTo>
                <a:lnTo>
                  <a:pt x="200" y="796"/>
                </a:lnTo>
                <a:lnTo>
                  <a:pt x="220" y="785"/>
                </a:lnTo>
                <a:lnTo>
                  <a:pt x="236" y="769"/>
                </a:lnTo>
                <a:lnTo>
                  <a:pt x="248" y="750"/>
                </a:lnTo>
                <a:lnTo>
                  <a:pt x="256" y="730"/>
                </a:lnTo>
                <a:lnTo>
                  <a:pt x="258" y="706"/>
                </a:lnTo>
                <a:lnTo>
                  <a:pt x="256" y="683"/>
                </a:lnTo>
                <a:lnTo>
                  <a:pt x="248" y="663"/>
                </a:lnTo>
                <a:lnTo>
                  <a:pt x="236" y="644"/>
                </a:lnTo>
                <a:lnTo>
                  <a:pt x="220" y="628"/>
                </a:lnTo>
                <a:lnTo>
                  <a:pt x="200" y="617"/>
                </a:lnTo>
                <a:lnTo>
                  <a:pt x="179" y="609"/>
                </a:lnTo>
                <a:lnTo>
                  <a:pt x="155" y="607"/>
                </a:lnTo>
                <a:lnTo>
                  <a:pt x="143" y="608"/>
                </a:lnTo>
                <a:lnTo>
                  <a:pt x="129" y="611"/>
                </a:lnTo>
                <a:lnTo>
                  <a:pt x="114" y="615"/>
                </a:lnTo>
                <a:lnTo>
                  <a:pt x="99" y="619"/>
                </a:lnTo>
                <a:lnTo>
                  <a:pt x="87" y="624"/>
                </a:lnTo>
                <a:lnTo>
                  <a:pt x="76" y="628"/>
                </a:lnTo>
                <a:lnTo>
                  <a:pt x="69" y="630"/>
                </a:lnTo>
                <a:lnTo>
                  <a:pt x="67" y="631"/>
                </a:lnTo>
                <a:lnTo>
                  <a:pt x="52" y="636"/>
                </a:lnTo>
                <a:lnTo>
                  <a:pt x="37" y="636"/>
                </a:lnTo>
                <a:lnTo>
                  <a:pt x="25" y="633"/>
                </a:lnTo>
                <a:lnTo>
                  <a:pt x="15" y="627"/>
                </a:lnTo>
                <a:lnTo>
                  <a:pt x="8" y="618"/>
                </a:lnTo>
                <a:lnTo>
                  <a:pt x="3" y="605"/>
                </a:lnTo>
                <a:lnTo>
                  <a:pt x="1" y="590"/>
                </a:lnTo>
                <a:lnTo>
                  <a:pt x="1" y="319"/>
                </a:lnTo>
                <a:lnTo>
                  <a:pt x="1" y="311"/>
                </a:lnTo>
                <a:lnTo>
                  <a:pt x="0" y="304"/>
                </a:lnTo>
                <a:lnTo>
                  <a:pt x="0" y="249"/>
                </a:lnTo>
                <a:lnTo>
                  <a:pt x="71" y="249"/>
                </a:lnTo>
                <a:lnTo>
                  <a:pt x="71" y="249"/>
                </a:lnTo>
                <a:lnTo>
                  <a:pt x="352" y="249"/>
                </a:lnTo>
                <a:lnTo>
                  <a:pt x="369" y="247"/>
                </a:lnTo>
                <a:lnTo>
                  <a:pt x="384" y="240"/>
                </a:lnTo>
                <a:lnTo>
                  <a:pt x="394" y="231"/>
                </a:lnTo>
                <a:lnTo>
                  <a:pt x="399" y="218"/>
                </a:lnTo>
                <a:lnTo>
                  <a:pt x="400" y="203"/>
                </a:lnTo>
                <a:lnTo>
                  <a:pt x="395" y="186"/>
                </a:lnTo>
                <a:lnTo>
                  <a:pt x="394" y="185"/>
                </a:lnTo>
                <a:lnTo>
                  <a:pt x="393" y="181"/>
                </a:lnTo>
                <a:lnTo>
                  <a:pt x="390" y="174"/>
                </a:lnTo>
                <a:lnTo>
                  <a:pt x="386" y="164"/>
                </a:lnTo>
                <a:lnTo>
                  <a:pt x="380" y="152"/>
                </a:lnTo>
                <a:lnTo>
                  <a:pt x="376" y="138"/>
                </a:lnTo>
                <a:lnTo>
                  <a:pt x="372" y="124"/>
                </a:lnTo>
                <a:lnTo>
                  <a:pt x="369" y="111"/>
                </a:lnTo>
                <a:lnTo>
                  <a:pt x="368" y="100"/>
                </a:lnTo>
                <a:lnTo>
                  <a:pt x="370" y="81"/>
                </a:lnTo>
                <a:lnTo>
                  <a:pt x="375" y="64"/>
                </a:lnTo>
                <a:lnTo>
                  <a:pt x="384" y="48"/>
                </a:lnTo>
                <a:lnTo>
                  <a:pt x="387" y="44"/>
                </a:lnTo>
                <a:lnTo>
                  <a:pt x="399" y="30"/>
                </a:lnTo>
                <a:lnTo>
                  <a:pt x="414" y="17"/>
                </a:lnTo>
                <a:lnTo>
                  <a:pt x="431" y="8"/>
                </a:lnTo>
                <a:lnTo>
                  <a:pt x="451" y="2"/>
                </a:lnTo>
                <a:lnTo>
                  <a:pt x="472" y="0"/>
                </a:lnTo>
                <a:close/>
              </a:path>
            </a:pathLst>
          </a:custGeom>
          <a:solidFill>
            <a:srgbClr val="AFAFAF"/>
          </a:solidFill>
          <a:ln w="0">
            <a:noFill/>
            <a:prstDash val="solid"/>
            <a:round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843648" y="3702663"/>
            <a:ext cx="484832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1600" b="1" kern="0" dirty="0">
                <a:solidFill>
                  <a:prstClr val="black">
                    <a:lumMod val="95000"/>
                    <a:lumOff val="5000"/>
                  </a:prstClr>
                </a:solidFill>
              </a:rPr>
              <a:t>1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59" y="1828365"/>
            <a:ext cx="960172" cy="960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 descr="https://proektoria.online/?ysclid=ldunc6vx8c480328723 (QR-код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50" y="5276637"/>
            <a:ext cx="1016224" cy="1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1677692" y="3232525"/>
            <a:ext cx="1459789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1600" b="1" kern="0" dirty="0" err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ПроеКТОриЯ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9225" name="Picture 9" descr="https://navigatum.ru/?ysclid=ldunf17sjp458305727 (QR-код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70" y="1828365"/>
            <a:ext cx="1023452" cy="102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2934474" y="4168351"/>
            <a:ext cx="1459789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1600" b="1" kern="0" dirty="0" err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Навигатум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9227" name="Picture 11" descr="http://www.profvibor.ru (QR-код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853" y="5276637"/>
            <a:ext cx="1043628" cy="104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4286772" y="3262803"/>
            <a:ext cx="1459789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1600" b="1" kern="0" dirty="0" err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ПрофВыбор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19458" name="Picture 2" descr="https://profilum.ru/?ysclid=ldunlm5hw2730977000 (QR-код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766" y="1877464"/>
            <a:ext cx="1028072" cy="102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5506693" y="4143626"/>
            <a:ext cx="1459789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1600" b="1" kern="0" dirty="0" err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t>Профилум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19460" name="Picture 4" descr="https://prof.foxford.ru (QR-код)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86" y="5180670"/>
            <a:ext cx="1095266" cy="109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circle 1">
            <a:extLst>
              <a:ext uri="{FF2B5EF4-FFF2-40B4-BE49-F238E27FC236}">
                <a16:creationId xmlns="" xmlns:a16="http://schemas.microsoft.com/office/drawing/2014/main" id="{8B202C81-E2CE-47F7-A083-54442634CD69}"/>
              </a:ext>
            </a:extLst>
          </p:cNvPr>
          <p:cNvSpPr/>
          <p:nvPr/>
        </p:nvSpPr>
        <p:spPr>
          <a:xfrm>
            <a:off x="6889370" y="3199855"/>
            <a:ext cx="1459789" cy="33855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1600" b="1" kern="0" dirty="0" err="1" smtClean="0">
                <a:solidFill>
                  <a:prstClr val="black">
                    <a:lumMod val="95000"/>
                    <a:lumOff val="5000"/>
                  </a:prstClr>
                </a:solidFill>
              </a:rPr>
              <a:t>ФоксФорд</a:t>
            </a:r>
            <a:endParaRPr lang="ko-KR" altLang="en-US" sz="1600" kern="0" dirty="0" smtClean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0849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617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000" dirty="0" smtClean="0">
              <a:solidFill>
                <a:prstClr val="white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ПРОФОРИЕНТАЦИЯ</a:t>
            </a:r>
          </a:p>
          <a:p>
            <a:pPr algn="ctr"/>
            <a:endParaRPr lang="ru-RU" sz="900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4098" name="Picture 2" descr="C:\Users\krist\Desktop\ВР 2022-2023\Фото 2022-2023\8wLXEIl0ljWSZSIM5VPNZFEGLg2GkigEoZfAgSBaHSSlH0fvPOn8FSce1Dx4QjYDwF_jn4rH2MOyfP_lLXwrXC1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87"/>
          <a:stretch/>
        </p:blipFill>
        <p:spPr bwMode="auto">
          <a:xfrm>
            <a:off x="125419" y="1196752"/>
            <a:ext cx="4878629" cy="2590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28189" y="1522326"/>
            <a:ext cx="39254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cap="all" dirty="0" err="1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Профориентационная</a:t>
            </a:r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встреча </a:t>
            </a:r>
            <a:endParaRPr lang="ru-RU" sz="2000" cap="all" dirty="0" smtClean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Федеральным судьей Менделеевского районного суда РТ </a:t>
            </a:r>
          </a:p>
          <a:p>
            <a:r>
              <a:rPr lang="ru-RU" sz="2000" cap="all" dirty="0" err="1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Маннаповой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cap="all" dirty="0" err="1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Гульнирой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cap="all" dirty="0" err="1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Рашитовной</a:t>
            </a:r>
            <a:endParaRPr lang="ru-RU" sz="2000" cap="all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6" y="3808597"/>
            <a:ext cx="5197996" cy="306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28189" y="4849701"/>
            <a:ext cx="3910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cap="all" dirty="0" err="1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Профориентационная</a:t>
            </a:r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беседа </a:t>
            </a:r>
          </a:p>
          <a:p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сотрудниками ФКУ ИК-1 УФСИН России по РТ</a:t>
            </a:r>
            <a:endParaRPr lang="ru-RU" sz="2000" cap="all" dirty="0">
              <a:solidFill>
                <a:srgbClr val="4BAC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1455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КЛЮЧЕВЫЕ 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ОБЩЕШКОЛЬНЫЕ ДЕЛА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9" name="object 4"/>
          <p:cNvSpPr/>
          <p:nvPr/>
        </p:nvSpPr>
        <p:spPr>
          <a:xfrm>
            <a:off x="3056399" y="3135514"/>
            <a:ext cx="1619564" cy="2385770"/>
          </a:xfrm>
          <a:custGeom>
            <a:avLst/>
            <a:gdLst/>
            <a:ahLst/>
            <a:cxnLst/>
            <a:rect l="l" t="t" r="r" b="b"/>
            <a:pathLst>
              <a:path w="625" h="921" extrusionOk="0">
                <a:moveTo>
                  <a:pt x="585" y="613"/>
                </a:moveTo>
                <a:cubicBezTo>
                  <a:pt x="581" y="614"/>
                  <a:pt x="576" y="615"/>
                  <a:pt x="571" y="618"/>
                </a:cubicBezTo>
                <a:cubicBezTo>
                  <a:pt x="556" y="626"/>
                  <a:pt x="542" y="634"/>
                  <a:pt x="528" y="639"/>
                </a:cubicBezTo>
                <a:cubicBezTo>
                  <a:pt x="506" y="646"/>
                  <a:pt x="484" y="647"/>
                  <a:pt x="460" y="634"/>
                </a:cubicBezTo>
                <a:cubicBezTo>
                  <a:pt x="412" y="608"/>
                  <a:pt x="394" y="542"/>
                  <a:pt x="422" y="495"/>
                </a:cubicBezTo>
                <a:cubicBezTo>
                  <a:pt x="456" y="436"/>
                  <a:pt x="519" y="443"/>
                  <a:pt x="570" y="475"/>
                </a:cubicBezTo>
                <a:cubicBezTo>
                  <a:pt x="592" y="489"/>
                  <a:pt x="619" y="476"/>
                  <a:pt x="625" y="452"/>
                </a:cubicBezTo>
                <a:cubicBezTo>
                  <a:pt x="625" y="318"/>
                  <a:pt x="625" y="318"/>
                  <a:pt x="625" y="318"/>
                </a:cubicBezTo>
                <a:cubicBezTo>
                  <a:pt x="625" y="232"/>
                  <a:pt x="625" y="232"/>
                  <a:pt x="625" y="232"/>
                </a:cubicBezTo>
                <a:cubicBezTo>
                  <a:pt x="625" y="232"/>
                  <a:pt x="625" y="232"/>
                  <a:pt x="625" y="232"/>
                </a:cubicBezTo>
                <a:cubicBezTo>
                  <a:pt x="625" y="226"/>
                  <a:pt x="625" y="226"/>
                  <a:pt x="625" y="226"/>
                </a:cubicBezTo>
                <a:cubicBezTo>
                  <a:pt x="624" y="226"/>
                  <a:pt x="624" y="226"/>
                  <a:pt x="624" y="226"/>
                </a:cubicBezTo>
                <a:cubicBezTo>
                  <a:pt x="624" y="231"/>
                  <a:pt x="624" y="231"/>
                  <a:pt x="624" y="231"/>
                </a:cubicBezTo>
                <a:cubicBezTo>
                  <a:pt x="400" y="231"/>
                  <a:pt x="400" y="231"/>
                  <a:pt x="400" y="231"/>
                </a:cubicBezTo>
                <a:cubicBezTo>
                  <a:pt x="383" y="226"/>
                  <a:pt x="372" y="209"/>
                  <a:pt x="373" y="192"/>
                </a:cubicBezTo>
                <a:cubicBezTo>
                  <a:pt x="373" y="186"/>
                  <a:pt x="374" y="180"/>
                  <a:pt x="378" y="174"/>
                </a:cubicBezTo>
                <a:cubicBezTo>
                  <a:pt x="391" y="151"/>
                  <a:pt x="403" y="128"/>
                  <a:pt x="404" y="104"/>
                </a:cubicBezTo>
                <a:cubicBezTo>
                  <a:pt x="404" y="92"/>
                  <a:pt x="401" y="79"/>
                  <a:pt x="394" y="66"/>
                </a:cubicBezTo>
                <a:cubicBezTo>
                  <a:pt x="368" y="18"/>
                  <a:pt x="303" y="0"/>
                  <a:pt x="255" y="28"/>
                </a:cubicBezTo>
                <a:cubicBezTo>
                  <a:pt x="225" y="45"/>
                  <a:pt x="212" y="71"/>
                  <a:pt x="211" y="98"/>
                </a:cubicBezTo>
                <a:cubicBezTo>
                  <a:pt x="211" y="123"/>
                  <a:pt x="220" y="149"/>
                  <a:pt x="235" y="173"/>
                </a:cubicBezTo>
                <a:cubicBezTo>
                  <a:pt x="240" y="180"/>
                  <a:pt x="241" y="188"/>
                  <a:pt x="241" y="196"/>
                </a:cubicBezTo>
                <a:cubicBezTo>
                  <a:pt x="240" y="212"/>
                  <a:pt x="229" y="226"/>
                  <a:pt x="213" y="231"/>
                </a:cubicBezTo>
                <a:cubicBezTo>
                  <a:pt x="78" y="231"/>
                  <a:pt x="78" y="231"/>
                  <a:pt x="78" y="231"/>
                </a:cubicBezTo>
                <a:cubicBezTo>
                  <a:pt x="18" y="231"/>
                  <a:pt x="18" y="231"/>
                  <a:pt x="18" y="231"/>
                </a:cubicBezTo>
                <a:cubicBezTo>
                  <a:pt x="18" y="232"/>
                  <a:pt x="17" y="232"/>
                  <a:pt x="17" y="233"/>
                </a:cubicBezTo>
                <a:cubicBezTo>
                  <a:pt x="0" y="261"/>
                  <a:pt x="3" y="281"/>
                  <a:pt x="28" y="299"/>
                </a:cubicBezTo>
                <a:cubicBezTo>
                  <a:pt x="44" y="310"/>
                  <a:pt x="61" y="319"/>
                  <a:pt x="75" y="334"/>
                </a:cubicBezTo>
                <a:cubicBezTo>
                  <a:pt x="97" y="355"/>
                  <a:pt x="98" y="368"/>
                  <a:pt x="82" y="395"/>
                </a:cubicBezTo>
                <a:cubicBezTo>
                  <a:pt x="63" y="426"/>
                  <a:pt x="63" y="427"/>
                  <a:pt x="92" y="449"/>
                </a:cubicBezTo>
                <a:cubicBezTo>
                  <a:pt x="99" y="455"/>
                  <a:pt x="107" y="459"/>
                  <a:pt x="97" y="470"/>
                </a:cubicBezTo>
                <a:cubicBezTo>
                  <a:pt x="81" y="486"/>
                  <a:pt x="87" y="502"/>
                  <a:pt x="100" y="514"/>
                </a:cubicBezTo>
                <a:cubicBezTo>
                  <a:pt x="119" y="530"/>
                  <a:pt x="122" y="552"/>
                  <a:pt x="118" y="575"/>
                </a:cubicBezTo>
                <a:cubicBezTo>
                  <a:pt x="115" y="596"/>
                  <a:pt x="111" y="617"/>
                  <a:pt x="107" y="637"/>
                </a:cubicBezTo>
                <a:cubicBezTo>
                  <a:pt x="96" y="693"/>
                  <a:pt x="111" y="719"/>
                  <a:pt x="161" y="733"/>
                </a:cubicBezTo>
                <a:cubicBezTo>
                  <a:pt x="214" y="748"/>
                  <a:pt x="266" y="735"/>
                  <a:pt x="318" y="730"/>
                </a:cubicBezTo>
                <a:cubicBezTo>
                  <a:pt x="353" y="727"/>
                  <a:pt x="387" y="715"/>
                  <a:pt x="423" y="723"/>
                </a:cubicBezTo>
                <a:cubicBezTo>
                  <a:pt x="447" y="729"/>
                  <a:pt x="459" y="743"/>
                  <a:pt x="462" y="769"/>
                </a:cubicBezTo>
                <a:cubicBezTo>
                  <a:pt x="467" y="807"/>
                  <a:pt x="478" y="844"/>
                  <a:pt x="485" y="881"/>
                </a:cubicBezTo>
                <a:cubicBezTo>
                  <a:pt x="490" y="912"/>
                  <a:pt x="503" y="921"/>
                  <a:pt x="531" y="920"/>
                </a:cubicBezTo>
                <a:cubicBezTo>
                  <a:pt x="554" y="919"/>
                  <a:pt x="586" y="918"/>
                  <a:pt x="625" y="918"/>
                </a:cubicBezTo>
                <a:cubicBezTo>
                  <a:pt x="625" y="641"/>
                  <a:pt x="625" y="641"/>
                  <a:pt x="625" y="641"/>
                </a:cubicBezTo>
                <a:cubicBezTo>
                  <a:pt x="620" y="623"/>
                  <a:pt x="603" y="611"/>
                  <a:pt x="585" y="613"/>
                </a:cubicBezTo>
                <a:close/>
              </a:path>
            </a:pathLst>
          </a:custGeom>
          <a:solidFill>
            <a:srgbClr val="AFAFAF"/>
          </a:solidFill>
          <a:ln w="9525" cap="flat" cmpd="sng">
            <a:solidFill>
              <a:sysClr val="window" lastClr="FFFFFF"/>
            </a:solidFill>
            <a:prstDash val="solid"/>
            <a:round/>
            <a:headEnd type="none" w="sm" len="sm"/>
            <a:tailEnd type="none" w="sm" len="sm"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contourClr>
              <a:srgbClr val="FC8120"/>
            </a:contourClr>
          </a:sp3d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" name="object 3"/>
          <p:cNvSpPr/>
          <p:nvPr/>
        </p:nvSpPr>
        <p:spPr>
          <a:xfrm>
            <a:off x="4675963" y="1922657"/>
            <a:ext cx="1512440" cy="2409374"/>
          </a:xfrm>
          <a:custGeom>
            <a:avLst/>
            <a:gdLst/>
            <a:ahLst/>
            <a:cxnLst/>
            <a:rect l="l" t="t" r="r" b="b"/>
            <a:pathLst>
              <a:path w="583" h="930" extrusionOk="0">
                <a:moveTo>
                  <a:pt x="0" y="286"/>
                </a:moveTo>
                <a:cubicBezTo>
                  <a:pt x="5" y="310"/>
                  <a:pt x="33" y="323"/>
                  <a:pt x="55" y="309"/>
                </a:cubicBezTo>
                <a:cubicBezTo>
                  <a:pt x="105" y="277"/>
                  <a:pt x="168" y="270"/>
                  <a:pt x="203" y="329"/>
                </a:cubicBezTo>
                <a:cubicBezTo>
                  <a:pt x="231" y="376"/>
                  <a:pt x="213" y="442"/>
                  <a:pt x="164" y="468"/>
                </a:cubicBezTo>
                <a:cubicBezTo>
                  <a:pt x="140" y="481"/>
                  <a:pt x="118" y="480"/>
                  <a:pt x="97" y="473"/>
                </a:cubicBezTo>
                <a:cubicBezTo>
                  <a:pt x="82" y="468"/>
                  <a:pt x="68" y="460"/>
                  <a:pt x="53" y="452"/>
                </a:cubicBezTo>
                <a:cubicBezTo>
                  <a:pt x="49" y="449"/>
                  <a:pt x="44" y="448"/>
                  <a:pt x="39" y="447"/>
                </a:cubicBezTo>
                <a:cubicBezTo>
                  <a:pt x="21" y="445"/>
                  <a:pt x="4" y="457"/>
                  <a:pt x="0" y="475"/>
                </a:cubicBezTo>
                <a:cubicBezTo>
                  <a:pt x="0" y="606"/>
                  <a:pt x="0" y="606"/>
                  <a:pt x="0" y="606"/>
                </a:cubicBezTo>
                <a:cubicBezTo>
                  <a:pt x="0" y="606"/>
                  <a:pt x="0" y="606"/>
                  <a:pt x="0" y="606"/>
                </a:cubicBezTo>
                <a:cubicBezTo>
                  <a:pt x="0" y="694"/>
                  <a:pt x="0" y="694"/>
                  <a:pt x="0" y="694"/>
                </a:cubicBezTo>
                <a:cubicBezTo>
                  <a:pt x="0" y="694"/>
                  <a:pt x="0" y="694"/>
                  <a:pt x="0" y="694"/>
                </a:cubicBezTo>
                <a:cubicBezTo>
                  <a:pt x="0" y="697"/>
                  <a:pt x="0" y="697"/>
                  <a:pt x="0" y="697"/>
                </a:cubicBezTo>
                <a:cubicBezTo>
                  <a:pt x="0" y="700"/>
                  <a:pt x="0" y="700"/>
                  <a:pt x="0" y="700"/>
                </a:cubicBezTo>
                <a:cubicBezTo>
                  <a:pt x="1" y="700"/>
                  <a:pt x="1" y="700"/>
                  <a:pt x="1" y="700"/>
                </a:cubicBezTo>
                <a:cubicBezTo>
                  <a:pt x="227" y="700"/>
                  <a:pt x="227" y="700"/>
                  <a:pt x="227" y="700"/>
                </a:cubicBezTo>
                <a:cubicBezTo>
                  <a:pt x="248" y="707"/>
                  <a:pt x="258" y="732"/>
                  <a:pt x="246" y="752"/>
                </a:cubicBezTo>
                <a:cubicBezTo>
                  <a:pt x="226" y="788"/>
                  <a:pt x="208" y="823"/>
                  <a:pt x="230" y="863"/>
                </a:cubicBezTo>
                <a:cubicBezTo>
                  <a:pt x="256" y="912"/>
                  <a:pt x="322" y="930"/>
                  <a:pt x="369" y="902"/>
                </a:cubicBezTo>
                <a:cubicBezTo>
                  <a:pt x="428" y="867"/>
                  <a:pt x="421" y="804"/>
                  <a:pt x="389" y="754"/>
                </a:cubicBezTo>
                <a:cubicBezTo>
                  <a:pt x="376" y="733"/>
                  <a:pt x="387" y="707"/>
                  <a:pt x="408" y="700"/>
                </a:cubicBezTo>
                <a:cubicBezTo>
                  <a:pt x="546" y="700"/>
                  <a:pt x="546" y="700"/>
                  <a:pt x="546" y="700"/>
                </a:cubicBezTo>
                <a:cubicBezTo>
                  <a:pt x="565" y="653"/>
                  <a:pt x="576" y="605"/>
                  <a:pt x="578" y="559"/>
                </a:cubicBezTo>
                <a:cubicBezTo>
                  <a:pt x="583" y="439"/>
                  <a:pt x="560" y="340"/>
                  <a:pt x="505" y="258"/>
                </a:cubicBezTo>
                <a:cubicBezTo>
                  <a:pt x="392" y="92"/>
                  <a:pt x="234" y="16"/>
                  <a:pt x="51" y="2"/>
                </a:cubicBezTo>
                <a:cubicBezTo>
                  <a:pt x="34" y="1"/>
                  <a:pt x="17" y="0"/>
                  <a:pt x="0" y="1"/>
                </a:cubicBezTo>
                <a:cubicBezTo>
                  <a:pt x="0" y="152"/>
                  <a:pt x="0" y="152"/>
                  <a:pt x="0" y="152"/>
                </a:cubicBezTo>
                <a:lnTo>
                  <a:pt x="0" y="286"/>
                </a:lnTo>
                <a:close/>
              </a:path>
            </a:pathLst>
          </a:custGeom>
          <a:solidFill>
            <a:srgbClr val="FC8120"/>
          </a:solidFill>
          <a:ln w="9525" cap="flat" cmpd="sng">
            <a:solidFill>
              <a:sysClr val="window" lastClr="FFFFFF"/>
            </a:solidFill>
            <a:prstDash val="solid"/>
            <a:round/>
            <a:headEnd type="none" w="sm" len="sm"/>
            <a:tailEnd type="none" w="sm" len="sm"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contourClr>
              <a:srgbClr val="FC8120"/>
            </a:contourClr>
          </a:sp3d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" name="object 2"/>
          <p:cNvSpPr/>
          <p:nvPr/>
        </p:nvSpPr>
        <p:spPr>
          <a:xfrm>
            <a:off x="4078613" y="3736495"/>
            <a:ext cx="2013561" cy="1788420"/>
          </a:xfrm>
          <a:custGeom>
            <a:avLst/>
            <a:gdLst/>
            <a:ahLst/>
            <a:cxnLst/>
            <a:rect l="l" t="t" r="r" b="b"/>
            <a:pathLst>
              <a:path w="777" h="690" extrusionOk="0">
                <a:moveTo>
                  <a:pt x="646" y="688"/>
                </a:moveTo>
                <a:cubicBezTo>
                  <a:pt x="679" y="686"/>
                  <a:pt x="663" y="666"/>
                  <a:pt x="648" y="634"/>
                </a:cubicBezTo>
                <a:cubicBezTo>
                  <a:pt x="525" y="376"/>
                  <a:pt x="671" y="168"/>
                  <a:pt x="695" y="139"/>
                </a:cubicBezTo>
                <a:cubicBezTo>
                  <a:pt x="731" y="96"/>
                  <a:pt x="758" y="48"/>
                  <a:pt x="777" y="0"/>
                </a:cubicBezTo>
                <a:cubicBezTo>
                  <a:pt x="639" y="0"/>
                  <a:pt x="639" y="0"/>
                  <a:pt x="639" y="0"/>
                </a:cubicBezTo>
                <a:cubicBezTo>
                  <a:pt x="618" y="7"/>
                  <a:pt x="607" y="33"/>
                  <a:pt x="620" y="54"/>
                </a:cubicBezTo>
                <a:cubicBezTo>
                  <a:pt x="652" y="104"/>
                  <a:pt x="659" y="167"/>
                  <a:pt x="600" y="202"/>
                </a:cubicBezTo>
                <a:cubicBezTo>
                  <a:pt x="553" y="230"/>
                  <a:pt x="487" y="212"/>
                  <a:pt x="461" y="163"/>
                </a:cubicBezTo>
                <a:cubicBezTo>
                  <a:pt x="439" y="123"/>
                  <a:pt x="457" y="88"/>
                  <a:pt x="477" y="52"/>
                </a:cubicBezTo>
                <a:cubicBezTo>
                  <a:pt x="489" y="32"/>
                  <a:pt x="479" y="7"/>
                  <a:pt x="458" y="0"/>
                </a:cubicBezTo>
                <a:cubicBezTo>
                  <a:pt x="232" y="0"/>
                  <a:pt x="232" y="0"/>
                  <a:pt x="232" y="0"/>
                </a:cubicBezTo>
                <a:cubicBezTo>
                  <a:pt x="232" y="212"/>
                  <a:pt x="232" y="212"/>
                  <a:pt x="232" y="212"/>
                </a:cubicBezTo>
                <a:cubicBezTo>
                  <a:pt x="232" y="215"/>
                  <a:pt x="231" y="218"/>
                  <a:pt x="231" y="220"/>
                </a:cubicBezTo>
                <a:cubicBezTo>
                  <a:pt x="231" y="221"/>
                  <a:pt x="231" y="221"/>
                  <a:pt x="231" y="221"/>
                </a:cubicBezTo>
                <a:cubicBezTo>
                  <a:pt x="225" y="245"/>
                  <a:pt x="198" y="257"/>
                  <a:pt x="176" y="243"/>
                </a:cubicBezTo>
                <a:cubicBezTo>
                  <a:pt x="125" y="212"/>
                  <a:pt x="62" y="205"/>
                  <a:pt x="28" y="263"/>
                </a:cubicBezTo>
                <a:cubicBezTo>
                  <a:pt x="0" y="311"/>
                  <a:pt x="21" y="375"/>
                  <a:pt x="69" y="401"/>
                </a:cubicBezTo>
                <a:cubicBezTo>
                  <a:pt x="93" y="414"/>
                  <a:pt x="113" y="413"/>
                  <a:pt x="134" y="407"/>
                </a:cubicBezTo>
                <a:cubicBezTo>
                  <a:pt x="148" y="402"/>
                  <a:pt x="163" y="394"/>
                  <a:pt x="177" y="386"/>
                </a:cubicBezTo>
                <a:cubicBezTo>
                  <a:pt x="182" y="383"/>
                  <a:pt x="186" y="382"/>
                  <a:pt x="191" y="381"/>
                </a:cubicBezTo>
                <a:cubicBezTo>
                  <a:pt x="210" y="378"/>
                  <a:pt x="226" y="388"/>
                  <a:pt x="231" y="408"/>
                </a:cubicBezTo>
                <a:cubicBezTo>
                  <a:pt x="231" y="409"/>
                  <a:pt x="231" y="409"/>
                  <a:pt x="231" y="409"/>
                </a:cubicBezTo>
                <a:cubicBezTo>
                  <a:pt x="231" y="412"/>
                  <a:pt x="232" y="414"/>
                  <a:pt x="232" y="417"/>
                </a:cubicBezTo>
                <a:cubicBezTo>
                  <a:pt x="232" y="686"/>
                  <a:pt x="232" y="686"/>
                  <a:pt x="232" y="686"/>
                </a:cubicBezTo>
                <a:cubicBezTo>
                  <a:pt x="379" y="686"/>
                  <a:pt x="606" y="690"/>
                  <a:pt x="646" y="688"/>
                </a:cubicBezTo>
                <a:close/>
              </a:path>
            </a:pathLst>
          </a:custGeom>
          <a:solidFill>
            <a:srgbClr val="FFC61A"/>
          </a:solidFill>
          <a:ln w="9525" cap="flat" cmpd="sng">
            <a:solidFill>
              <a:sysClr val="window" lastClr="FFFFFF"/>
            </a:solidFill>
            <a:prstDash val="solid"/>
            <a:round/>
            <a:headEnd type="none" w="sm" len="sm"/>
            <a:tailEnd type="none" w="sm" len="sm"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contourClr>
              <a:srgbClr val="FC8120"/>
            </a:contourClr>
          </a:sp3d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" name="object 1"/>
          <p:cNvSpPr/>
          <p:nvPr/>
        </p:nvSpPr>
        <p:spPr>
          <a:xfrm>
            <a:off x="3103606" y="1926288"/>
            <a:ext cx="2171522" cy="1808392"/>
          </a:xfrm>
          <a:custGeom>
            <a:avLst/>
            <a:gdLst/>
            <a:ahLst/>
            <a:cxnLst/>
            <a:rect l="l" t="t" r="r" b="b"/>
            <a:pathLst>
              <a:path w="838" h="698" extrusionOk="0">
                <a:moveTo>
                  <a:pt x="810" y="328"/>
                </a:moveTo>
                <a:cubicBezTo>
                  <a:pt x="775" y="269"/>
                  <a:pt x="712" y="276"/>
                  <a:pt x="662" y="308"/>
                </a:cubicBezTo>
                <a:cubicBezTo>
                  <a:pt x="640" y="322"/>
                  <a:pt x="612" y="309"/>
                  <a:pt x="607" y="285"/>
                </a:cubicBezTo>
                <a:cubicBezTo>
                  <a:pt x="606" y="283"/>
                  <a:pt x="606" y="280"/>
                  <a:pt x="606" y="277"/>
                </a:cubicBezTo>
                <a:cubicBezTo>
                  <a:pt x="606" y="0"/>
                  <a:pt x="606" y="0"/>
                  <a:pt x="606" y="0"/>
                </a:cubicBezTo>
                <a:cubicBezTo>
                  <a:pt x="530" y="4"/>
                  <a:pt x="457" y="26"/>
                  <a:pt x="386" y="61"/>
                </a:cubicBezTo>
                <a:cubicBezTo>
                  <a:pt x="367" y="70"/>
                  <a:pt x="348" y="80"/>
                  <a:pt x="330" y="91"/>
                </a:cubicBezTo>
                <a:cubicBezTo>
                  <a:pt x="200" y="164"/>
                  <a:pt x="128" y="277"/>
                  <a:pt x="134" y="443"/>
                </a:cubicBezTo>
                <a:cubicBezTo>
                  <a:pt x="137" y="535"/>
                  <a:pt x="96" y="603"/>
                  <a:pt x="35" y="660"/>
                </a:cubicBezTo>
                <a:cubicBezTo>
                  <a:pt x="24" y="670"/>
                  <a:pt x="13" y="680"/>
                  <a:pt x="4" y="693"/>
                </a:cubicBezTo>
                <a:cubicBezTo>
                  <a:pt x="3" y="694"/>
                  <a:pt x="2" y="696"/>
                  <a:pt x="0" y="698"/>
                </a:cubicBezTo>
                <a:cubicBezTo>
                  <a:pt x="60" y="698"/>
                  <a:pt x="60" y="698"/>
                  <a:pt x="60" y="698"/>
                </a:cubicBezTo>
                <a:cubicBezTo>
                  <a:pt x="195" y="698"/>
                  <a:pt x="195" y="698"/>
                  <a:pt x="195" y="698"/>
                </a:cubicBezTo>
                <a:cubicBezTo>
                  <a:pt x="211" y="693"/>
                  <a:pt x="222" y="679"/>
                  <a:pt x="223" y="663"/>
                </a:cubicBezTo>
                <a:cubicBezTo>
                  <a:pt x="223" y="656"/>
                  <a:pt x="221" y="649"/>
                  <a:pt x="217" y="643"/>
                </a:cubicBezTo>
                <a:cubicBezTo>
                  <a:pt x="202" y="618"/>
                  <a:pt x="192" y="590"/>
                  <a:pt x="193" y="565"/>
                </a:cubicBezTo>
                <a:cubicBezTo>
                  <a:pt x="194" y="538"/>
                  <a:pt x="207" y="512"/>
                  <a:pt x="237" y="495"/>
                </a:cubicBezTo>
                <a:cubicBezTo>
                  <a:pt x="285" y="467"/>
                  <a:pt x="350" y="485"/>
                  <a:pt x="376" y="533"/>
                </a:cubicBezTo>
                <a:cubicBezTo>
                  <a:pt x="383" y="546"/>
                  <a:pt x="386" y="559"/>
                  <a:pt x="386" y="571"/>
                </a:cubicBezTo>
                <a:cubicBezTo>
                  <a:pt x="386" y="596"/>
                  <a:pt x="373" y="620"/>
                  <a:pt x="360" y="644"/>
                </a:cubicBezTo>
                <a:cubicBezTo>
                  <a:pt x="357" y="649"/>
                  <a:pt x="355" y="654"/>
                  <a:pt x="355" y="659"/>
                </a:cubicBezTo>
                <a:cubicBezTo>
                  <a:pt x="354" y="676"/>
                  <a:pt x="365" y="693"/>
                  <a:pt x="382" y="698"/>
                </a:cubicBezTo>
                <a:cubicBezTo>
                  <a:pt x="606" y="698"/>
                  <a:pt x="606" y="698"/>
                  <a:pt x="606" y="698"/>
                </a:cubicBezTo>
                <a:cubicBezTo>
                  <a:pt x="606" y="693"/>
                  <a:pt x="606" y="693"/>
                  <a:pt x="606" y="693"/>
                </a:cubicBezTo>
                <a:cubicBezTo>
                  <a:pt x="606" y="482"/>
                  <a:pt x="606" y="482"/>
                  <a:pt x="606" y="482"/>
                </a:cubicBezTo>
                <a:cubicBezTo>
                  <a:pt x="606" y="479"/>
                  <a:pt x="606" y="477"/>
                  <a:pt x="607" y="474"/>
                </a:cubicBezTo>
                <a:cubicBezTo>
                  <a:pt x="611" y="456"/>
                  <a:pt x="628" y="444"/>
                  <a:pt x="646" y="446"/>
                </a:cubicBezTo>
                <a:cubicBezTo>
                  <a:pt x="651" y="446"/>
                  <a:pt x="656" y="448"/>
                  <a:pt x="660" y="451"/>
                </a:cubicBezTo>
                <a:cubicBezTo>
                  <a:pt x="675" y="459"/>
                  <a:pt x="689" y="467"/>
                  <a:pt x="704" y="472"/>
                </a:cubicBezTo>
                <a:cubicBezTo>
                  <a:pt x="725" y="479"/>
                  <a:pt x="747" y="480"/>
                  <a:pt x="771" y="467"/>
                </a:cubicBezTo>
                <a:cubicBezTo>
                  <a:pt x="820" y="441"/>
                  <a:pt x="838" y="375"/>
                  <a:pt x="810" y="328"/>
                </a:cubicBezTo>
                <a:close/>
              </a:path>
            </a:pathLst>
          </a:custGeom>
          <a:solidFill>
            <a:srgbClr val="446BC7"/>
          </a:solidFill>
          <a:ln w="9525" cap="flat" cmpd="sng">
            <a:solidFill>
              <a:sysClr val="window" lastClr="FFFFFF"/>
            </a:solidFill>
            <a:prstDash val="solid"/>
            <a:round/>
            <a:headEnd type="none" w="sm" len="sm"/>
            <a:tailEnd type="none" w="sm" len="sm"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contourClr>
              <a:srgbClr val="FC8120"/>
            </a:contourClr>
          </a:sp3d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3" name="shape 1"/>
          <p:cNvGrpSpPr/>
          <p:nvPr/>
        </p:nvGrpSpPr>
        <p:grpSpPr>
          <a:xfrm>
            <a:off x="3923193" y="4960246"/>
            <a:ext cx="2159538" cy="1125707"/>
            <a:chOff x="6484153" y="4017793"/>
            <a:chExt cx="2159538" cy="1125707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grpSpPr>
        <p:sp>
          <p:nvSpPr>
            <p:cNvPr id="34" name="shape 1.2"/>
            <p:cNvSpPr/>
            <p:nvPr/>
          </p:nvSpPr>
          <p:spPr>
            <a:xfrm flipH="1">
              <a:off x="6484153" y="4380925"/>
              <a:ext cx="2159538" cy="762575"/>
            </a:xfrm>
            <a:custGeom>
              <a:avLst/>
              <a:gdLst/>
              <a:ahLst/>
              <a:cxnLst/>
              <a:rect l="l" t="t" r="r" b="b"/>
              <a:pathLst>
                <a:path w="2159538" h="762575" extrusionOk="0">
                  <a:moveTo>
                    <a:pt x="199638" y="699116"/>
                  </a:moveTo>
                  <a:lnTo>
                    <a:pt x="199095" y="699426"/>
                  </a:lnTo>
                  <a:lnTo>
                    <a:pt x="199095" y="699659"/>
                  </a:lnTo>
                  <a:lnTo>
                    <a:pt x="198551" y="699969"/>
                  </a:lnTo>
                  <a:lnTo>
                    <a:pt x="198551" y="700279"/>
                  </a:lnTo>
                  <a:lnTo>
                    <a:pt x="197931" y="701677"/>
                  </a:lnTo>
                  <a:lnTo>
                    <a:pt x="197931" y="703927"/>
                  </a:lnTo>
                  <a:lnTo>
                    <a:pt x="197698" y="704238"/>
                  </a:lnTo>
                  <a:lnTo>
                    <a:pt x="196301" y="705091"/>
                  </a:lnTo>
                  <a:lnTo>
                    <a:pt x="195447" y="704471"/>
                  </a:lnTo>
                  <a:lnTo>
                    <a:pt x="195447" y="704238"/>
                  </a:lnTo>
                  <a:lnTo>
                    <a:pt x="194826" y="703927"/>
                  </a:lnTo>
                  <a:cubicBezTo>
                    <a:pt x="194619" y="703332"/>
                    <a:pt x="194541" y="702944"/>
                    <a:pt x="194593" y="702763"/>
                  </a:cubicBezTo>
                  <a:cubicBezTo>
                    <a:pt x="194209" y="702375"/>
                    <a:pt x="193927" y="701910"/>
                    <a:pt x="193747" y="701366"/>
                  </a:cubicBezTo>
                  <a:lnTo>
                    <a:pt x="192901" y="700823"/>
                  </a:lnTo>
                  <a:lnTo>
                    <a:pt x="191748" y="701366"/>
                  </a:lnTo>
                  <a:lnTo>
                    <a:pt x="191517" y="701987"/>
                  </a:lnTo>
                  <a:lnTo>
                    <a:pt x="190902" y="702530"/>
                  </a:lnTo>
                  <a:lnTo>
                    <a:pt x="190902" y="702763"/>
                  </a:lnTo>
                  <a:lnTo>
                    <a:pt x="190364" y="704238"/>
                  </a:lnTo>
                  <a:cubicBezTo>
                    <a:pt x="190260" y="705738"/>
                    <a:pt x="190440" y="707058"/>
                    <a:pt x="190905" y="708196"/>
                  </a:cubicBezTo>
                  <a:lnTo>
                    <a:pt x="192066" y="708739"/>
                  </a:lnTo>
                  <a:cubicBezTo>
                    <a:pt x="192505" y="709490"/>
                    <a:pt x="192969" y="710072"/>
                    <a:pt x="193459" y="710486"/>
                  </a:cubicBezTo>
                  <a:lnTo>
                    <a:pt x="193691" y="711262"/>
                  </a:lnTo>
                  <a:cubicBezTo>
                    <a:pt x="194568" y="711909"/>
                    <a:pt x="195239" y="712400"/>
                    <a:pt x="195703" y="712736"/>
                  </a:cubicBezTo>
                  <a:lnTo>
                    <a:pt x="195626" y="713357"/>
                  </a:lnTo>
                  <a:cubicBezTo>
                    <a:pt x="196813" y="713900"/>
                    <a:pt x="197690" y="714366"/>
                    <a:pt x="198257" y="714754"/>
                  </a:cubicBezTo>
                  <a:lnTo>
                    <a:pt x="200269" y="714444"/>
                  </a:lnTo>
                  <a:lnTo>
                    <a:pt x="201663" y="713280"/>
                  </a:lnTo>
                  <a:lnTo>
                    <a:pt x="202204" y="712193"/>
                  </a:lnTo>
                  <a:lnTo>
                    <a:pt x="203365" y="711339"/>
                  </a:lnTo>
                  <a:cubicBezTo>
                    <a:pt x="203494" y="710511"/>
                    <a:pt x="203674" y="709917"/>
                    <a:pt x="203906" y="709554"/>
                  </a:cubicBezTo>
                  <a:cubicBezTo>
                    <a:pt x="203906" y="709477"/>
                    <a:pt x="203920" y="709341"/>
                    <a:pt x="203945" y="709147"/>
                  </a:cubicBezTo>
                  <a:cubicBezTo>
                    <a:pt x="203971" y="708953"/>
                    <a:pt x="203984" y="708817"/>
                    <a:pt x="203984" y="708739"/>
                  </a:cubicBezTo>
                  <a:cubicBezTo>
                    <a:pt x="203984" y="708636"/>
                    <a:pt x="203971" y="708494"/>
                    <a:pt x="203945" y="708312"/>
                  </a:cubicBezTo>
                  <a:cubicBezTo>
                    <a:pt x="203920" y="708131"/>
                    <a:pt x="203906" y="707989"/>
                    <a:pt x="203906" y="707886"/>
                  </a:cubicBezTo>
                  <a:cubicBezTo>
                    <a:pt x="204114" y="707472"/>
                    <a:pt x="204295" y="707187"/>
                    <a:pt x="204450" y="707032"/>
                  </a:cubicBezTo>
                  <a:lnTo>
                    <a:pt x="204450" y="705945"/>
                  </a:lnTo>
                  <a:lnTo>
                    <a:pt x="203751" y="704315"/>
                  </a:lnTo>
                  <a:lnTo>
                    <a:pt x="203906" y="703927"/>
                  </a:lnTo>
                  <a:lnTo>
                    <a:pt x="203906" y="703384"/>
                  </a:lnTo>
                  <a:lnTo>
                    <a:pt x="204217" y="703074"/>
                  </a:lnTo>
                  <a:lnTo>
                    <a:pt x="204217" y="702530"/>
                  </a:lnTo>
                  <a:cubicBezTo>
                    <a:pt x="203363" y="701858"/>
                    <a:pt x="202872" y="701289"/>
                    <a:pt x="202742" y="700823"/>
                  </a:cubicBezTo>
                  <a:lnTo>
                    <a:pt x="202510" y="700823"/>
                  </a:lnTo>
                  <a:lnTo>
                    <a:pt x="201190" y="700124"/>
                  </a:lnTo>
                  <a:lnTo>
                    <a:pt x="200802" y="699426"/>
                  </a:lnTo>
                  <a:close/>
                  <a:moveTo>
                    <a:pt x="166550" y="697175"/>
                  </a:moveTo>
                  <a:lnTo>
                    <a:pt x="164842" y="697796"/>
                  </a:lnTo>
                  <a:lnTo>
                    <a:pt x="165153" y="698650"/>
                  </a:lnTo>
                  <a:lnTo>
                    <a:pt x="165386" y="698650"/>
                  </a:lnTo>
                  <a:cubicBezTo>
                    <a:pt x="165799" y="699374"/>
                    <a:pt x="166084" y="699918"/>
                    <a:pt x="166239" y="700279"/>
                  </a:cubicBezTo>
                  <a:lnTo>
                    <a:pt x="166084" y="700590"/>
                  </a:lnTo>
                  <a:lnTo>
                    <a:pt x="166084" y="700900"/>
                  </a:lnTo>
                  <a:lnTo>
                    <a:pt x="166705" y="701133"/>
                  </a:lnTo>
                  <a:cubicBezTo>
                    <a:pt x="166912" y="701935"/>
                    <a:pt x="166990" y="702427"/>
                    <a:pt x="166938" y="702608"/>
                  </a:cubicBezTo>
                  <a:cubicBezTo>
                    <a:pt x="167533" y="703617"/>
                    <a:pt x="167869" y="704548"/>
                    <a:pt x="167947" y="705402"/>
                  </a:cubicBezTo>
                  <a:lnTo>
                    <a:pt x="168801" y="706256"/>
                  </a:lnTo>
                  <a:lnTo>
                    <a:pt x="168801" y="706566"/>
                  </a:lnTo>
                  <a:cubicBezTo>
                    <a:pt x="169939" y="708558"/>
                    <a:pt x="170792" y="710072"/>
                    <a:pt x="171361" y="711107"/>
                  </a:cubicBezTo>
                  <a:lnTo>
                    <a:pt x="171905" y="711417"/>
                  </a:lnTo>
                  <a:lnTo>
                    <a:pt x="171905" y="711650"/>
                  </a:lnTo>
                  <a:cubicBezTo>
                    <a:pt x="172552" y="712374"/>
                    <a:pt x="173017" y="712943"/>
                    <a:pt x="173302" y="713357"/>
                  </a:cubicBezTo>
                  <a:lnTo>
                    <a:pt x="174156" y="713900"/>
                  </a:lnTo>
                  <a:lnTo>
                    <a:pt x="174466" y="713900"/>
                  </a:lnTo>
                  <a:cubicBezTo>
                    <a:pt x="175708" y="714832"/>
                    <a:pt x="176639" y="715401"/>
                    <a:pt x="177260" y="715608"/>
                  </a:cubicBezTo>
                  <a:lnTo>
                    <a:pt x="178463" y="715065"/>
                  </a:lnTo>
                  <a:lnTo>
                    <a:pt x="178696" y="714754"/>
                  </a:lnTo>
                  <a:lnTo>
                    <a:pt x="178696" y="713668"/>
                  </a:lnTo>
                  <a:lnTo>
                    <a:pt x="177881" y="713357"/>
                  </a:lnTo>
                  <a:lnTo>
                    <a:pt x="177881" y="713047"/>
                  </a:lnTo>
                  <a:lnTo>
                    <a:pt x="177571" y="712504"/>
                  </a:lnTo>
                  <a:lnTo>
                    <a:pt x="177571" y="711728"/>
                  </a:lnTo>
                  <a:lnTo>
                    <a:pt x="177105" y="711262"/>
                  </a:lnTo>
                  <a:lnTo>
                    <a:pt x="177105" y="710253"/>
                  </a:lnTo>
                  <a:lnTo>
                    <a:pt x="176251" y="709050"/>
                  </a:lnTo>
                  <a:lnTo>
                    <a:pt x="176406" y="708506"/>
                  </a:lnTo>
                  <a:lnTo>
                    <a:pt x="176251" y="707963"/>
                  </a:lnTo>
                  <a:lnTo>
                    <a:pt x="175475" y="707265"/>
                  </a:lnTo>
                  <a:lnTo>
                    <a:pt x="175320" y="706411"/>
                  </a:lnTo>
                  <a:cubicBezTo>
                    <a:pt x="175164" y="706308"/>
                    <a:pt x="174667" y="705221"/>
                    <a:pt x="173826" y="703151"/>
                  </a:cubicBezTo>
                  <a:cubicBezTo>
                    <a:pt x="172985" y="701082"/>
                    <a:pt x="172526" y="699840"/>
                    <a:pt x="172448" y="699426"/>
                  </a:cubicBezTo>
                  <a:lnTo>
                    <a:pt x="171361" y="698339"/>
                  </a:lnTo>
                  <a:lnTo>
                    <a:pt x="169344" y="697486"/>
                  </a:lnTo>
                  <a:cubicBezTo>
                    <a:pt x="168516" y="697563"/>
                    <a:pt x="167585" y="697460"/>
                    <a:pt x="166550" y="697175"/>
                  </a:cubicBezTo>
                  <a:close/>
                  <a:moveTo>
                    <a:pt x="137206" y="695778"/>
                  </a:moveTo>
                  <a:cubicBezTo>
                    <a:pt x="137981" y="695959"/>
                    <a:pt x="138872" y="696580"/>
                    <a:pt x="139880" y="697641"/>
                  </a:cubicBezTo>
                  <a:cubicBezTo>
                    <a:pt x="140733" y="698572"/>
                    <a:pt x="141366" y="699452"/>
                    <a:pt x="141779" y="700279"/>
                  </a:cubicBezTo>
                  <a:lnTo>
                    <a:pt x="142012" y="700279"/>
                  </a:lnTo>
                  <a:lnTo>
                    <a:pt x="142633" y="698960"/>
                  </a:lnTo>
                  <a:lnTo>
                    <a:pt x="142633" y="698650"/>
                  </a:lnTo>
                  <a:cubicBezTo>
                    <a:pt x="142737" y="698236"/>
                    <a:pt x="143022" y="697693"/>
                    <a:pt x="143488" y="697020"/>
                  </a:cubicBezTo>
                  <a:cubicBezTo>
                    <a:pt x="144032" y="696684"/>
                    <a:pt x="144679" y="696373"/>
                    <a:pt x="145430" y="696088"/>
                  </a:cubicBezTo>
                  <a:cubicBezTo>
                    <a:pt x="146337" y="696813"/>
                    <a:pt x="146984" y="697175"/>
                    <a:pt x="147373" y="697175"/>
                  </a:cubicBezTo>
                  <a:lnTo>
                    <a:pt x="148577" y="697020"/>
                  </a:lnTo>
                  <a:lnTo>
                    <a:pt x="148887" y="697253"/>
                  </a:lnTo>
                  <a:lnTo>
                    <a:pt x="149975" y="697253"/>
                  </a:lnTo>
                  <a:cubicBezTo>
                    <a:pt x="151011" y="697486"/>
                    <a:pt x="151788" y="697899"/>
                    <a:pt x="152306" y="698495"/>
                  </a:cubicBezTo>
                  <a:lnTo>
                    <a:pt x="153083" y="698417"/>
                  </a:lnTo>
                  <a:cubicBezTo>
                    <a:pt x="153833" y="698598"/>
                    <a:pt x="154403" y="698960"/>
                    <a:pt x="154792" y="699504"/>
                  </a:cubicBezTo>
                  <a:lnTo>
                    <a:pt x="154792" y="700124"/>
                  </a:lnTo>
                  <a:lnTo>
                    <a:pt x="153705" y="700124"/>
                  </a:lnTo>
                  <a:lnTo>
                    <a:pt x="153395" y="700357"/>
                  </a:lnTo>
                  <a:lnTo>
                    <a:pt x="152541" y="700202"/>
                  </a:lnTo>
                  <a:lnTo>
                    <a:pt x="151687" y="700668"/>
                  </a:lnTo>
                  <a:lnTo>
                    <a:pt x="150834" y="700124"/>
                  </a:lnTo>
                  <a:cubicBezTo>
                    <a:pt x="150161" y="700124"/>
                    <a:pt x="149669" y="700099"/>
                    <a:pt x="149359" y="700047"/>
                  </a:cubicBezTo>
                  <a:lnTo>
                    <a:pt x="148583" y="700279"/>
                  </a:lnTo>
                  <a:lnTo>
                    <a:pt x="148001" y="701366"/>
                  </a:lnTo>
                  <a:cubicBezTo>
                    <a:pt x="147845" y="702246"/>
                    <a:pt x="148117" y="703436"/>
                    <a:pt x="148816" y="704936"/>
                  </a:cubicBezTo>
                  <a:lnTo>
                    <a:pt x="148816" y="705868"/>
                  </a:lnTo>
                  <a:cubicBezTo>
                    <a:pt x="149540" y="706773"/>
                    <a:pt x="149902" y="707498"/>
                    <a:pt x="149902" y="708041"/>
                  </a:cubicBezTo>
                  <a:cubicBezTo>
                    <a:pt x="150627" y="708662"/>
                    <a:pt x="151144" y="709166"/>
                    <a:pt x="151454" y="709554"/>
                  </a:cubicBezTo>
                  <a:lnTo>
                    <a:pt x="151998" y="710951"/>
                  </a:lnTo>
                  <a:lnTo>
                    <a:pt x="152308" y="710951"/>
                  </a:lnTo>
                  <a:lnTo>
                    <a:pt x="152541" y="711650"/>
                  </a:lnTo>
                  <a:lnTo>
                    <a:pt x="152929" y="711805"/>
                  </a:lnTo>
                  <a:lnTo>
                    <a:pt x="153084" y="712504"/>
                  </a:lnTo>
                  <a:lnTo>
                    <a:pt x="153395" y="712504"/>
                  </a:lnTo>
                  <a:cubicBezTo>
                    <a:pt x="153731" y="713073"/>
                    <a:pt x="153834" y="713823"/>
                    <a:pt x="153705" y="714754"/>
                  </a:cubicBezTo>
                  <a:cubicBezTo>
                    <a:pt x="154507" y="715556"/>
                    <a:pt x="155128" y="716125"/>
                    <a:pt x="155568" y="716462"/>
                  </a:cubicBezTo>
                  <a:lnTo>
                    <a:pt x="155645" y="717393"/>
                  </a:lnTo>
                  <a:lnTo>
                    <a:pt x="155257" y="718169"/>
                  </a:lnTo>
                  <a:cubicBezTo>
                    <a:pt x="154998" y="718221"/>
                    <a:pt x="154526" y="718130"/>
                    <a:pt x="153839" y="717897"/>
                  </a:cubicBezTo>
                  <a:cubicBezTo>
                    <a:pt x="153153" y="717665"/>
                    <a:pt x="152693" y="717548"/>
                    <a:pt x="152460" y="717548"/>
                  </a:cubicBezTo>
                  <a:cubicBezTo>
                    <a:pt x="151450" y="717548"/>
                    <a:pt x="150673" y="717755"/>
                    <a:pt x="150129" y="718169"/>
                  </a:cubicBezTo>
                  <a:cubicBezTo>
                    <a:pt x="149689" y="718014"/>
                    <a:pt x="149002" y="717833"/>
                    <a:pt x="148070" y="717626"/>
                  </a:cubicBezTo>
                  <a:lnTo>
                    <a:pt x="147060" y="716384"/>
                  </a:lnTo>
                  <a:lnTo>
                    <a:pt x="146828" y="715298"/>
                  </a:lnTo>
                  <a:lnTo>
                    <a:pt x="146286" y="714521"/>
                  </a:lnTo>
                  <a:lnTo>
                    <a:pt x="145977" y="713357"/>
                  </a:lnTo>
                  <a:lnTo>
                    <a:pt x="146132" y="712659"/>
                  </a:lnTo>
                  <a:lnTo>
                    <a:pt x="145977" y="711650"/>
                  </a:lnTo>
                  <a:lnTo>
                    <a:pt x="145125" y="711339"/>
                  </a:lnTo>
                  <a:cubicBezTo>
                    <a:pt x="144712" y="710848"/>
                    <a:pt x="144454" y="710201"/>
                    <a:pt x="144351" y="709399"/>
                  </a:cubicBezTo>
                  <a:lnTo>
                    <a:pt x="143499" y="708506"/>
                  </a:lnTo>
                  <a:lnTo>
                    <a:pt x="143577" y="707420"/>
                  </a:lnTo>
                  <a:lnTo>
                    <a:pt x="142880" y="707110"/>
                  </a:lnTo>
                  <a:lnTo>
                    <a:pt x="142570" y="706101"/>
                  </a:lnTo>
                  <a:lnTo>
                    <a:pt x="142648" y="705091"/>
                  </a:lnTo>
                  <a:lnTo>
                    <a:pt x="141797" y="703695"/>
                  </a:lnTo>
                  <a:lnTo>
                    <a:pt x="140945" y="703151"/>
                  </a:lnTo>
                  <a:lnTo>
                    <a:pt x="140790" y="702065"/>
                  </a:lnTo>
                  <a:cubicBezTo>
                    <a:pt x="140428" y="701263"/>
                    <a:pt x="139884" y="700590"/>
                    <a:pt x="139159" y="700047"/>
                  </a:cubicBezTo>
                  <a:lnTo>
                    <a:pt x="137994" y="700512"/>
                  </a:lnTo>
                  <a:cubicBezTo>
                    <a:pt x="137683" y="700875"/>
                    <a:pt x="137269" y="701470"/>
                    <a:pt x="136751" y="702298"/>
                  </a:cubicBezTo>
                  <a:cubicBezTo>
                    <a:pt x="136026" y="702660"/>
                    <a:pt x="135431" y="702841"/>
                    <a:pt x="134965" y="702841"/>
                  </a:cubicBezTo>
                  <a:cubicBezTo>
                    <a:pt x="133644" y="702841"/>
                    <a:pt x="132894" y="702892"/>
                    <a:pt x="132712" y="702996"/>
                  </a:cubicBezTo>
                  <a:lnTo>
                    <a:pt x="131741" y="702763"/>
                  </a:lnTo>
                  <a:lnTo>
                    <a:pt x="131586" y="700900"/>
                  </a:lnTo>
                  <a:lnTo>
                    <a:pt x="132167" y="700279"/>
                  </a:lnTo>
                  <a:lnTo>
                    <a:pt x="132167" y="700047"/>
                  </a:lnTo>
                  <a:lnTo>
                    <a:pt x="133253" y="699736"/>
                  </a:lnTo>
                  <a:lnTo>
                    <a:pt x="134261" y="698728"/>
                  </a:lnTo>
                  <a:lnTo>
                    <a:pt x="134261" y="698107"/>
                  </a:lnTo>
                  <a:cubicBezTo>
                    <a:pt x="134622" y="697563"/>
                    <a:pt x="135139" y="697149"/>
                    <a:pt x="135810" y="696865"/>
                  </a:cubicBezTo>
                  <a:lnTo>
                    <a:pt x="136353" y="696088"/>
                  </a:lnTo>
                  <a:close/>
                  <a:moveTo>
                    <a:pt x="199931" y="695700"/>
                  </a:moveTo>
                  <a:lnTo>
                    <a:pt x="201331" y="696011"/>
                  </a:lnTo>
                  <a:lnTo>
                    <a:pt x="202498" y="697175"/>
                  </a:lnTo>
                  <a:lnTo>
                    <a:pt x="203354" y="697175"/>
                  </a:lnTo>
                  <a:lnTo>
                    <a:pt x="204792" y="697718"/>
                  </a:lnTo>
                  <a:lnTo>
                    <a:pt x="206192" y="699659"/>
                  </a:lnTo>
                  <a:lnTo>
                    <a:pt x="207592" y="700512"/>
                  </a:lnTo>
                  <a:cubicBezTo>
                    <a:pt x="207748" y="700875"/>
                    <a:pt x="207955" y="701237"/>
                    <a:pt x="208214" y="701599"/>
                  </a:cubicBezTo>
                  <a:cubicBezTo>
                    <a:pt x="209145" y="702065"/>
                    <a:pt x="209870" y="702556"/>
                    <a:pt x="210387" y="703074"/>
                  </a:cubicBezTo>
                  <a:lnTo>
                    <a:pt x="211163" y="705091"/>
                  </a:lnTo>
                  <a:cubicBezTo>
                    <a:pt x="211163" y="707058"/>
                    <a:pt x="210646" y="708468"/>
                    <a:pt x="209611" y="709321"/>
                  </a:cubicBezTo>
                  <a:cubicBezTo>
                    <a:pt x="209093" y="710434"/>
                    <a:pt x="208628" y="711236"/>
                    <a:pt x="208214" y="711728"/>
                  </a:cubicBezTo>
                  <a:cubicBezTo>
                    <a:pt x="208111" y="712762"/>
                    <a:pt x="208007" y="713487"/>
                    <a:pt x="207903" y="713900"/>
                  </a:cubicBezTo>
                  <a:cubicBezTo>
                    <a:pt x="207231" y="714780"/>
                    <a:pt x="206688" y="715401"/>
                    <a:pt x="206274" y="715763"/>
                  </a:cubicBezTo>
                  <a:cubicBezTo>
                    <a:pt x="205601" y="715944"/>
                    <a:pt x="204812" y="716436"/>
                    <a:pt x="203906" y="717238"/>
                  </a:cubicBezTo>
                  <a:lnTo>
                    <a:pt x="202432" y="717626"/>
                  </a:lnTo>
                  <a:cubicBezTo>
                    <a:pt x="202225" y="717522"/>
                    <a:pt x="201759" y="717393"/>
                    <a:pt x="201035" y="717238"/>
                  </a:cubicBezTo>
                  <a:cubicBezTo>
                    <a:pt x="199638" y="717238"/>
                    <a:pt x="198603" y="717342"/>
                    <a:pt x="197931" y="717548"/>
                  </a:cubicBezTo>
                  <a:cubicBezTo>
                    <a:pt x="197258" y="717264"/>
                    <a:pt x="196611" y="717160"/>
                    <a:pt x="195990" y="717238"/>
                  </a:cubicBezTo>
                  <a:cubicBezTo>
                    <a:pt x="195576" y="716927"/>
                    <a:pt x="194981" y="716307"/>
                    <a:pt x="194205" y="715375"/>
                  </a:cubicBezTo>
                  <a:cubicBezTo>
                    <a:pt x="193507" y="714496"/>
                    <a:pt x="192938" y="713926"/>
                    <a:pt x="192498" y="713668"/>
                  </a:cubicBezTo>
                  <a:lnTo>
                    <a:pt x="192342" y="712891"/>
                  </a:lnTo>
                  <a:cubicBezTo>
                    <a:pt x="192032" y="712581"/>
                    <a:pt x="191721" y="712116"/>
                    <a:pt x="191411" y="711495"/>
                  </a:cubicBezTo>
                  <a:lnTo>
                    <a:pt x="191721" y="711029"/>
                  </a:lnTo>
                  <a:lnTo>
                    <a:pt x="190868" y="710486"/>
                  </a:lnTo>
                  <a:lnTo>
                    <a:pt x="190014" y="709050"/>
                  </a:lnTo>
                  <a:lnTo>
                    <a:pt x="189160" y="708429"/>
                  </a:lnTo>
                  <a:lnTo>
                    <a:pt x="189160" y="708196"/>
                  </a:lnTo>
                  <a:lnTo>
                    <a:pt x="188617" y="707575"/>
                  </a:lnTo>
                  <a:lnTo>
                    <a:pt x="188617" y="707032"/>
                  </a:lnTo>
                  <a:lnTo>
                    <a:pt x="188384" y="707032"/>
                  </a:lnTo>
                  <a:lnTo>
                    <a:pt x="188035" y="704936"/>
                  </a:lnTo>
                  <a:cubicBezTo>
                    <a:pt x="188684" y="703048"/>
                    <a:pt x="189268" y="701677"/>
                    <a:pt x="189787" y="700823"/>
                  </a:cubicBezTo>
                  <a:cubicBezTo>
                    <a:pt x="190410" y="700512"/>
                    <a:pt x="190877" y="700124"/>
                    <a:pt x="191189" y="699659"/>
                  </a:cubicBezTo>
                  <a:lnTo>
                    <a:pt x="191500" y="699659"/>
                  </a:lnTo>
                  <a:lnTo>
                    <a:pt x="192901" y="699116"/>
                  </a:lnTo>
                  <a:lnTo>
                    <a:pt x="193442" y="697175"/>
                  </a:lnTo>
                  <a:lnTo>
                    <a:pt x="194599" y="696554"/>
                  </a:lnTo>
                  <a:lnTo>
                    <a:pt x="195987" y="696554"/>
                  </a:lnTo>
                  <a:lnTo>
                    <a:pt x="196527" y="697175"/>
                  </a:lnTo>
                  <a:lnTo>
                    <a:pt x="197916" y="697718"/>
                  </a:lnTo>
                  <a:lnTo>
                    <a:pt x="198225" y="698029"/>
                  </a:lnTo>
                  <a:lnTo>
                    <a:pt x="198765" y="698029"/>
                  </a:lnTo>
                  <a:cubicBezTo>
                    <a:pt x="198946" y="696994"/>
                    <a:pt x="199154" y="696321"/>
                    <a:pt x="199387" y="696011"/>
                  </a:cubicBezTo>
                  <a:close/>
                  <a:moveTo>
                    <a:pt x="239608" y="695623"/>
                  </a:moveTo>
                  <a:cubicBezTo>
                    <a:pt x="241884" y="695623"/>
                    <a:pt x="243786" y="695959"/>
                    <a:pt x="245312" y="696632"/>
                  </a:cubicBezTo>
                  <a:cubicBezTo>
                    <a:pt x="245959" y="696942"/>
                    <a:pt x="246450" y="697175"/>
                    <a:pt x="246787" y="697330"/>
                  </a:cubicBezTo>
                  <a:cubicBezTo>
                    <a:pt x="247614" y="697486"/>
                    <a:pt x="248442" y="697641"/>
                    <a:pt x="249270" y="697796"/>
                  </a:cubicBezTo>
                  <a:cubicBezTo>
                    <a:pt x="249865" y="697899"/>
                    <a:pt x="250615" y="698313"/>
                    <a:pt x="251521" y="699038"/>
                  </a:cubicBezTo>
                  <a:lnTo>
                    <a:pt x="251676" y="699814"/>
                  </a:lnTo>
                  <a:lnTo>
                    <a:pt x="251521" y="700435"/>
                  </a:lnTo>
                  <a:lnTo>
                    <a:pt x="250978" y="700900"/>
                  </a:lnTo>
                  <a:lnTo>
                    <a:pt x="250357" y="700978"/>
                  </a:lnTo>
                  <a:cubicBezTo>
                    <a:pt x="249788" y="700694"/>
                    <a:pt x="249244" y="700512"/>
                    <a:pt x="248727" y="700435"/>
                  </a:cubicBezTo>
                  <a:lnTo>
                    <a:pt x="248106" y="699814"/>
                  </a:lnTo>
                  <a:cubicBezTo>
                    <a:pt x="247640" y="699607"/>
                    <a:pt x="246890" y="699348"/>
                    <a:pt x="245855" y="699038"/>
                  </a:cubicBezTo>
                  <a:lnTo>
                    <a:pt x="245855" y="698728"/>
                  </a:lnTo>
                  <a:cubicBezTo>
                    <a:pt x="245286" y="698236"/>
                    <a:pt x="244626" y="697951"/>
                    <a:pt x="243876" y="697874"/>
                  </a:cubicBezTo>
                  <a:lnTo>
                    <a:pt x="243566" y="698184"/>
                  </a:lnTo>
                  <a:lnTo>
                    <a:pt x="243488" y="699426"/>
                  </a:lnTo>
                  <a:lnTo>
                    <a:pt x="244109" y="700668"/>
                  </a:lnTo>
                  <a:lnTo>
                    <a:pt x="244458" y="700668"/>
                  </a:lnTo>
                  <a:lnTo>
                    <a:pt x="244458" y="700978"/>
                  </a:lnTo>
                  <a:lnTo>
                    <a:pt x="244769" y="701289"/>
                  </a:lnTo>
                  <a:lnTo>
                    <a:pt x="244769" y="701832"/>
                  </a:lnTo>
                  <a:cubicBezTo>
                    <a:pt x="245597" y="704057"/>
                    <a:pt x="246036" y="705480"/>
                    <a:pt x="246088" y="706101"/>
                  </a:cubicBezTo>
                  <a:cubicBezTo>
                    <a:pt x="246735" y="707316"/>
                    <a:pt x="247382" y="708519"/>
                    <a:pt x="248028" y="709709"/>
                  </a:cubicBezTo>
                  <a:cubicBezTo>
                    <a:pt x="249011" y="711546"/>
                    <a:pt x="249710" y="712607"/>
                    <a:pt x="250124" y="712891"/>
                  </a:cubicBezTo>
                  <a:lnTo>
                    <a:pt x="250512" y="713823"/>
                  </a:lnTo>
                  <a:cubicBezTo>
                    <a:pt x="250512" y="714651"/>
                    <a:pt x="250279" y="715479"/>
                    <a:pt x="249813" y="716307"/>
                  </a:cubicBezTo>
                  <a:lnTo>
                    <a:pt x="249270" y="716539"/>
                  </a:lnTo>
                  <a:cubicBezTo>
                    <a:pt x="249115" y="716643"/>
                    <a:pt x="248934" y="716850"/>
                    <a:pt x="248727" y="717160"/>
                  </a:cubicBezTo>
                  <a:lnTo>
                    <a:pt x="248727" y="717393"/>
                  </a:lnTo>
                  <a:cubicBezTo>
                    <a:pt x="247614" y="717911"/>
                    <a:pt x="246476" y="718117"/>
                    <a:pt x="245312" y="718014"/>
                  </a:cubicBezTo>
                  <a:lnTo>
                    <a:pt x="243876" y="718557"/>
                  </a:lnTo>
                  <a:lnTo>
                    <a:pt x="243566" y="718247"/>
                  </a:lnTo>
                  <a:lnTo>
                    <a:pt x="242401" y="718014"/>
                  </a:lnTo>
                  <a:lnTo>
                    <a:pt x="242169" y="717703"/>
                  </a:lnTo>
                  <a:lnTo>
                    <a:pt x="241005" y="717393"/>
                  </a:lnTo>
                  <a:lnTo>
                    <a:pt x="240073" y="716695"/>
                  </a:lnTo>
                  <a:cubicBezTo>
                    <a:pt x="239996" y="716513"/>
                    <a:pt x="239827" y="716255"/>
                    <a:pt x="239569" y="715919"/>
                  </a:cubicBezTo>
                  <a:cubicBezTo>
                    <a:pt x="239310" y="715582"/>
                    <a:pt x="239142" y="715323"/>
                    <a:pt x="239064" y="715142"/>
                  </a:cubicBezTo>
                  <a:lnTo>
                    <a:pt x="237900" y="714910"/>
                  </a:lnTo>
                  <a:lnTo>
                    <a:pt x="237357" y="714289"/>
                  </a:lnTo>
                  <a:lnTo>
                    <a:pt x="237046" y="714289"/>
                  </a:lnTo>
                  <a:lnTo>
                    <a:pt x="236736" y="713745"/>
                  </a:lnTo>
                  <a:lnTo>
                    <a:pt x="236193" y="713435"/>
                  </a:lnTo>
                  <a:cubicBezTo>
                    <a:pt x="235779" y="712581"/>
                    <a:pt x="235598" y="711934"/>
                    <a:pt x="235649" y="711495"/>
                  </a:cubicBezTo>
                  <a:lnTo>
                    <a:pt x="236270" y="711184"/>
                  </a:lnTo>
                  <a:lnTo>
                    <a:pt x="236969" y="711262"/>
                  </a:lnTo>
                  <a:lnTo>
                    <a:pt x="237900" y="711805"/>
                  </a:lnTo>
                  <a:cubicBezTo>
                    <a:pt x="238185" y="712504"/>
                    <a:pt x="239006" y="713247"/>
                    <a:pt x="240364" y="714036"/>
                  </a:cubicBezTo>
                  <a:cubicBezTo>
                    <a:pt x="241722" y="714826"/>
                    <a:pt x="242789" y="715246"/>
                    <a:pt x="243565" y="715298"/>
                  </a:cubicBezTo>
                  <a:lnTo>
                    <a:pt x="243643" y="714366"/>
                  </a:lnTo>
                  <a:cubicBezTo>
                    <a:pt x="243436" y="713487"/>
                    <a:pt x="243306" y="712814"/>
                    <a:pt x="243255" y="712348"/>
                  </a:cubicBezTo>
                  <a:lnTo>
                    <a:pt x="243022" y="712348"/>
                  </a:lnTo>
                  <a:cubicBezTo>
                    <a:pt x="243074" y="712193"/>
                    <a:pt x="242790" y="711119"/>
                    <a:pt x="242171" y="709127"/>
                  </a:cubicBezTo>
                  <a:lnTo>
                    <a:pt x="241319" y="708351"/>
                  </a:lnTo>
                  <a:cubicBezTo>
                    <a:pt x="241009" y="707860"/>
                    <a:pt x="240803" y="707291"/>
                    <a:pt x="240699" y="706644"/>
                  </a:cubicBezTo>
                  <a:lnTo>
                    <a:pt x="240467" y="706644"/>
                  </a:lnTo>
                  <a:cubicBezTo>
                    <a:pt x="240183" y="705687"/>
                    <a:pt x="240080" y="704833"/>
                    <a:pt x="240157" y="704083"/>
                  </a:cubicBezTo>
                  <a:lnTo>
                    <a:pt x="239615" y="703539"/>
                  </a:lnTo>
                  <a:lnTo>
                    <a:pt x="239305" y="703539"/>
                  </a:lnTo>
                  <a:lnTo>
                    <a:pt x="239073" y="702686"/>
                  </a:lnTo>
                  <a:lnTo>
                    <a:pt x="238216" y="702375"/>
                  </a:lnTo>
                  <a:cubicBezTo>
                    <a:pt x="237567" y="701573"/>
                    <a:pt x="237151" y="701108"/>
                    <a:pt x="236969" y="700978"/>
                  </a:cubicBezTo>
                  <a:cubicBezTo>
                    <a:pt x="236814" y="700202"/>
                    <a:pt x="236736" y="699762"/>
                    <a:pt x="236736" y="699659"/>
                  </a:cubicBezTo>
                  <a:cubicBezTo>
                    <a:pt x="236736" y="698598"/>
                    <a:pt x="236839" y="697899"/>
                    <a:pt x="237046" y="697563"/>
                  </a:cubicBezTo>
                  <a:lnTo>
                    <a:pt x="237357" y="697563"/>
                  </a:lnTo>
                  <a:cubicBezTo>
                    <a:pt x="237616" y="696891"/>
                    <a:pt x="237978" y="696321"/>
                    <a:pt x="238443" y="695856"/>
                  </a:cubicBezTo>
                  <a:cubicBezTo>
                    <a:pt x="238495" y="695856"/>
                    <a:pt x="238689" y="695817"/>
                    <a:pt x="239025" y="695739"/>
                  </a:cubicBezTo>
                  <a:cubicBezTo>
                    <a:pt x="239362" y="695662"/>
                    <a:pt x="239556" y="695623"/>
                    <a:pt x="239608" y="695623"/>
                  </a:cubicBezTo>
                  <a:close/>
                  <a:moveTo>
                    <a:pt x="165386" y="695235"/>
                  </a:moveTo>
                  <a:lnTo>
                    <a:pt x="166550" y="696321"/>
                  </a:lnTo>
                  <a:lnTo>
                    <a:pt x="167636" y="696321"/>
                  </a:lnTo>
                  <a:lnTo>
                    <a:pt x="168490" y="695778"/>
                  </a:lnTo>
                  <a:lnTo>
                    <a:pt x="170741" y="695468"/>
                  </a:lnTo>
                  <a:lnTo>
                    <a:pt x="173302" y="696321"/>
                  </a:lnTo>
                  <a:lnTo>
                    <a:pt x="173613" y="696942"/>
                  </a:lnTo>
                  <a:cubicBezTo>
                    <a:pt x="174337" y="697408"/>
                    <a:pt x="174983" y="697977"/>
                    <a:pt x="175553" y="698650"/>
                  </a:cubicBezTo>
                  <a:lnTo>
                    <a:pt x="175863" y="698650"/>
                  </a:lnTo>
                  <a:cubicBezTo>
                    <a:pt x="176277" y="698857"/>
                    <a:pt x="176950" y="699116"/>
                    <a:pt x="177881" y="699426"/>
                  </a:cubicBezTo>
                  <a:cubicBezTo>
                    <a:pt x="178191" y="699840"/>
                    <a:pt x="178618" y="700228"/>
                    <a:pt x="179161" y="700590"/>
                  </a:cubicBezTo>
                  <a:cubicBezTo>
                    <a:pt x="179472" y="702711"/>
                    <a:pt x="180403" y="704315"/>
                    <a:pt x="181956" y="705402"/>
                  </a:cubicBezTo>
                  <a:cubicBezTo>
                    <a:pt x="181981" y="705661"/>
                    <a:pt x="182156" y="706036"/>
                    <a:pt x="182479" y="706527"/>
                  </a:cubicBezTo>
                  <a:cubicBezTo>
                    <a:pt x="182803" y="707019"/>
                    <a:pt x="182964" y="707394"/>
                    <a:pt x="182964" y="707653"/>
                  </a:cubicBezTo>
                  <a:lnTo>
                    <a:pt x="182964" y="707963"/>
                  </a:lnTo>
                  <a:lnTo>
                    <a:pt x="182731" y="708584"/>
                  </a:lnTo>
                  <a:cubicBezTo>
                    <a:pt x="182964" y="709541"/>
                    <a:pt x="183146" y="710201"/>
                    <a:pt x="183275" y="710563"/>
                  </a:cubicBezTo>
                  <a:lnTo>
                    <a:pt x="183508" y="710563"/>
                  </a:lnTo>
                  <a:cubicBezTo>
                    <a:pt x="183715" y="711184"/>
                    <a:pt x="183818" y="711701"/>
                    <a:pt x="183818" y="712116"/>
                  </a:cubicBezTo>
                  <a:cubicBezTo>
                    <a:pt x="183818" y="712891"/>
                    <a:pt x="183430" y="714159"/>
                    <a:pt x="182654" y="715919"/>
                  </a:cubicBezTo>
                  <a:lnTo>
                    <a:pt x="181568" y="716772"/>
                  </a:lnTo>
                  <a:cubicBezTo>
                    <a:pt x="180869" y="716850"/>
                    <a:pt x="180041" y="717186"/>
                    <a:pt x="179084" y="717781"/>
                  </a:cubicBezTo>
                  <a:lnTo>
                    <a:pt x="178153" y="717626"/>
                  </a:lnTo>
                  <a:lnTo>
                    <a:pt x="177183" y="717936"/>
                  </a:lnTo>
                  <a:lnTo>
                    <a:pt x="175553" y="717315"/>
                  </a:lnTo>
                  <a:lnTo>
                    <a:pt x="175009" y="716462"/>
                  </a:lnTo>
                  <a:lnTo>
                    <a:pt x="173613" y="716151"/>
                  </a:lnTo>
                  <a:cubicBezTo>
                    <a:pt x="173457" y="715660"/>
                    <a:pt x="172784" y="714910"/>
                    <a:pt x="171594" y="713900"/>
                  </a:cubicBezTo>
                  <a:lnTo>
                    <a:pt x="171361" y="713900"/>
                  </a:lnTo>
                  <a:lnTo>
                    <a:pt x="170741" y="714521"/>
                  </a:lnTo>
                  <a:cubicBezTo>
                    <a:pt x="170534" y="715582"/>
                    <a:pt x="170456" y="716410"/>
                    <a:pt x="170508" y="717005"/>
                  </a:cubicBezTo>
                  <a:cubicBezTo>
                    <a:pt x="169861" y="717393"/>
                    <a:pt x="169292" y="717885"/>
                    <a:pt x="168801" y="718480"/>
                  </a:cubicBezTo>
                  <a:lnTo>
                    <a:pt x="167947" y="718480"/>
                  </a:lnTo>
                  <a:lnTo>
                    <a:pt x="167947" y="718712"/>
                  </a:lnTo>
                  <a:cubicBezTo>
                    <a:pt x="167429" y="718790"/>
                    <a:pt x="166395" y="718609"/>
                    <a:pt x="164842" y="718169"/>
                  </a:cubicBezTo>
                  <a:cubicBezTo>
                    <a:pt x="164066" y="717031"/>
                    <a:pt x="163109" y="716100"/>
                    <a:pt x="161971" y="715375"/>
                  </a:cubicBezTo>
                  <a:lnTo>
                    <a:pt x="161233" y="713900"/>
                  </a:lnTo>
                  <a:lnTo>
                    <a:pt x="161699" y="713047"/>
                  </a:lnTo>
                  <a:cubicBezTo>
                    <a:pt x="163122" y="713590"/>
                    <a:pt x="164170" y="714237"/>
                    <a:pt x="164842" y="714987"/>
                  </a:cubicBezTo>
                  <a:lnTo>
                    <a:pt x="165696" y="714754"/>
                  </a:lnTo>
                  <a:lnTo>
                    <a:pt x="165929" y="714211"/>
                  </a:lnTo>
                  <a:lnTo>
                    <a:pt x="165390" y="713357"/>
                  </a:lnTo>
                  <a:lnTo>
                    <a:pt x="165390" y="712814"/>
                  </a:lnTo>
                  <a:lnTo>
                    <a:pt x="165160" y="712814"/>
                  </a:lnTo>
                  <a:lnTo>
                    <a:pt x="164851" y="710253"/>
                  </a:lnTo>
                  <a:lnTo>
                    <a:pt x="165006" y="709865"/>
                  </a:lnTo>
                  <a:lnTo>
                    <a:pt x="164850" y="709399"/>
                  </a:lnTo>
                  <a:cubicBezTo>
                    <a:pt x="164357" y="708804"/>
                    <a:pt x="163681" y="708222"/>
                    <a:pt x="162824" y="707653"/>
                  </a:cubicBezTo>
                  <a:lnTo>
                    <a:pt x="162824" y="707343"/>
                  </a:lnTo>
                  <a:lnTo>
                    <a:pt x="163136" y="707343"/>
                  </a:lnTo>
                  <a:lnTo>
                    <a:pt x="161967" y="705945"/>
                  </a:lnTo>
                  <a:cubicBezTo>
                    <a:pt x="161551" y="704497"/>
                    <a:pt x="161227" y="703565"/>
                    <a:pt x="160993" y="703151"/>
                  </a:cubicBezTo>
                  <a:lnTo>
                    <a:pt x="161227" y="702608"/>
                  </a:lnTo>
                  <a:lnTo>
                    <a:pt x="160604" y="702142"/>
                  </a:lnTo>
                  <a:lnTo>
                    <a:pt x="160448" y="701444"/>
                  </a:lnTo>
                  <a:lnTo>
                    <a:pt x="159981" y="700900"/>
                  </a:lnTo>
                  <a:lnTo>
                    <a:pt x="159981" y="700590"/>
                  </a:lnTo>
                  <a:lnTo>
                    <a:pt x="159669" y="700590"/>
                  </a:lnTo>
                  <a:lnTo>
                    <a:pt x="159669" y="699736"/>
                  </a:lnTo>
                  <a:lnTo>
                    <a:pt x="159435" y="699426"/>
                  </a:lnTo>
                  <a:lnTo>
                    <a:pt x="159435" y="698650"/>
                  </a:lnTo>
                  <a:lnTo>
                    <a:pt x="159123" y="698029"/>
                  </a:lnTo>
                  <a:lnTo>
                    <a:pt x="156883" y="697796"/>
                  </a:lnTo>
                  <a:lnTo>
                    <a:pt x="156883" y="697486"/>
                  </a:lnTo>
                  <a:lnTo>
                    <a:pt x="156343" y="697175"/>
                  </a:lnTo>
                  <a:lnTo>
                    <a:pt x="156033" y="696632"/>
                  </a:lnTo>
                  <a:cubicBezTo>
                    <a:pt x="156163" y="696088"/>
                    <a:pt x="156344" y="695700"/>
                    <a:pt x="156577" y="695468"/>
                  </a:cubicBezTo>
                  <a:lnTo>
                    <a:pt x="157431" y="695778"/>
                  </a:lnTo>
                  <a:lnTo>
                    <a:pt x="157974" y="695468"/>
                  </a:lnTo>
                  <a:lnTo>
                    <a:pt x="158827" y="696088"/>
                  </a:lnTo>
                  <a:lnTo>
                    <a:pt x="160845" y="696321"/>
                  </a:lnTo>
                  <a:lnTo>
                    <a:pt x="161078" y="695778"/>
                  </a:lnTo>
                  <a:lnTo>
                    <a:pt x="161699" y="695468"/>
                  </a:lnTo>
                  <a:lnTo>
                    <a:pt x="162824" y="695778"/>
                  </a:lnTo>
                  <a:lnTo>
                    <a:pt x="164299" y="695235"/>
                  </a:lnTo>
                  <a:close/>
                  <a:moveTo>
                    <a:pt x="261830" y="694769"/>
                  </a:moveTo>
                  <a:cubicBezTo>
                    <a:pt x="263538" y="695080"/>
                    <a:pt x="264831" y="695261"/>
                    <a:pt x="265711" y="695312"/>
                  </a:cubicBezTo>
                  <a:lnTo>
                    <a:pt x="267186" y="696088"/>
                  </a:lnTo>
                  <a:lnTo>
                    <a:pt x="268194" y="696088"/>
                  </a:lnTo>
                  <a:lnTo>
                    <a:pt x="268582" y="696709"/>
                  </a:lnTo>
                  <a:lnTo>
                    <a:pt x="269669" y="697020"/>
                  </a:lnTo>
                  <a:lnTo>
                    <a:pt x="270135" y="698184"/>
                  </a:lnTo>
                  <a:lnTo>
                    <a:pt x="271260" y="698805"/>
                  </a:lnTo>
                  <a:cubicBezTo>
                    <a:pt x="271726" y="699271"/>
                    <a:pt x="272036" y="699788"/>
                    <a:pt x="272191" y="700357"/>
                  </a:cubicBezTo>
                  <a:lnTo>
                    <a:pt x="273123" y="700745"/>
                  </a:lnTo>
                  <a:lnTo>
                    <a:pt x="273744" y="701599"/>
                  </a:lnTo>
                  <a:lnTo>
                    <a:pt x="273744" y="701832"/>
                  </a:lnTo>
                  <a:lnTo>
                    <a:pt x="274287" y="702996"/>
                  </a:lnTo>
                  <a:lnTo>
                    <a:pt x="274598" y="702996"/>
                  </a:lnTo>
                  <a:lnTo>
                    <a:pt x="274753" y="703539"/>
                  </a:lnTo>
                  <a:lnTo>
                    <a:pt x="274598" y="703850"/>
                  </a:lnTo>
                  <a:cubicBezTo>
                    <a:pt x="275141" y="704264"/>
                    <a:pt x="275652" y="704994"/>
                    <a:pt x="276130" y="706042"/>
                  </a:cubicBezTo>
                  <a:cubicBezTo>
                    <a:pt x="276609" y="707090"/>
                    <a:pt x="276848" y="707963"/>
                    <a:pt x="276848" y="708662"/>
                  </a:cubicBezTo>
                  <a:cubicBezTo>
                    <a:pt x="276848" y="710084"/>
                    <a:pt x="276745" y="711158"/>
                    <a:pt x="276538" y="711883"/>
                  </a:cubicBezTo>
                  <a:cubicBezTo>
                    <a:pt x="275994" y="712504"/>
                    <a:pt x="275606" y="713176"/>
                    <a:pt x="275374" y="713900"/>
                  </a:cubicBezTo>
                  <a:cubicBezTo>
                    <a:pt x="274365" y="714133"/>
                    <a:pt x="273614" y="714470"/>
                    <a:pt x="273123" y="714910"/>
                  </a:cubicBezTo>
                  <a:cubicBezTo>
                    <a:pt x="272890" y="715117"/>
                    <a:pt x="272709" y="715479"/>
                    <a:pt x="272579" y="715996"/>
                  </a:cubicBezTo>
                  <a:lnTo>
                    <a:pt x="271415" y="716850"/>
                  </a:lnTo>
                  <a:lnTo>
                    <a:pt x="271415" y="717471"/>
                  </a:lnTo>
                  <a:cubicBezTo>
                    <a:pt x="270329" y="717833"/>
                    <a:pt x="269100" y="718014"/>
                    <a:pt x="267729" y="718014"/>
                  </a:cubicBezTo>
                  <a:lnTo>
                    <a:pt x="266332" y="718014"/>
                  </a:lnTo>
                  <a:lnTo>
                    <a:pt x="265401" y="717315"/>
                  </a:lnTo>
                  <a:lnTo>
                    <a:pt x="264624" y="717315"/>
                  </a:lnTo>
                  <a:lnTo>
                    <a:pt x="264624" y="717160"/>
                  </a:lnTo>
                  <a:lnTo>
                    <a:pt x="264314" y="716617"/>
                  </a:lnTo>
                  <a:lnTo>
                    <a:pt x="264081" y="716617"/>
                  </a:lnTo>
                  <a:cubicBezTo>
                    <a:pt x="263590" y="716307"/>
                    <a:pt x="263020" y="716100"/>
                    <a:pt x="262374" y="715996"/>
                  </a:cubicBezTo>
                  <a:cubicBezTo>
                    <a:pt x="261339" y="715427"/>
                    <a:pt x="260382" y="714961"/>
                    <a:pt x="259502" y="714599"/>
                  </a:cubicBezTo>
                  <a:cubicBezTo>
                    <a:pt x="259062" y="714056"/>
                    <a:pt x="258312" y="713409"/>
                    <a:pt x="257251" y="712659"/>
                  </a:cubicBezTo>
                  <a:lnTo>
                    <a:pt x="257251" y="711805"/>
                  </a:lnTo>
                  <a:lnTo>
                    <a:pt x="257872" y="711262"/>
                  </a:lnTo>
                  <a:lnTo>
                    <a:pt x="258260" y="710486"/>
                  </a:lnTo>
                  <a:lnTo>
                    <a:pt x="259347" y="710330"/>
                  </a:lnTo>
                  <a:lnTo>
                    <a:pt x="260589" y="711029"/>
                  </a:lnTo>
                  <a:lnTo>
                    <a:pt x="261132" y="711728"/>
                  </a:lnTo>
                  <a:lnTo>
                    <a:pt x="261442" y="712736"/>
                  </a:lnTo>
                  <a:cubicBezTo>
                    <a:pt x="261960" y="713331"/>
                    <a:pt x="263034" y="713926"/>
                    <a:pt x="264663" y="714521"/>
                  </a:cubicBezTo>
                  <a:cubicBezTo>
                    <a:pt x="266190" y="715091"/>
                    <a:pt x="267392" y="715401"/>
                    <a:pt x="268272" y="715453"/>
                  </a:cubicBezTo>
                  <a:cubicBezTo>
                    <a:pt x="269436" y="715013"/>
                    <a:pt x="270109" y="714729"/>
                    <a:pt x="270290" y="714599"/>
                  </a:cubicBezTo>
                  <a:lnTo>
                    <a:pt x="270601" y="714056"/>
                  </a:lnTo>
                  <a:cubicBezTo>
                    <a:pt x="270678" y="713099"/>
                    <a:pt x="270574" y="712064"/>
                    <a:pt x="270290" y="710951"/>
                  </a:cubicBezTo>
                  <a:lnTo>
                    <a:pt x="270872" y="710951"/>
                  </a:lnTo>
                  <a:cubicBezTo>
                    <a:pt x="270924" y="710563"/>
                    <a:pt x="270833" y="709878"/>
                    <a:pt x="270601" y="708894"/>
                  </a:cubicBezTo>
                  <a:lnTo>
                    <a:pt x="269747" y="707808"/>
                  </a:lnTo>
                  <a:lnTo>
                    <a:pt x="269747" y="707498"/>
                  </a:lnTo>
                  <a:lnTo>
                    <a:pt x="269126" y="707187"/>
                  </a:lnTo>
                  <a:lnTo>
                    <a:pt x="268738" y="706489"/>
                  </a:lnTo>
                  <a:lnTo>
                    <a:pt x="268815" y="705868"/>
                  </a:lnTo>
                  <a:lnTo>
                    <a:pt x="267962" y="705324"/>
                  </a:lnTo>
                  <a:lnTo>
                    <a:pt x="267962" y="704548"/>
                  </a:lnTo>
                  <a:cubicBezTo>
                    <a:pt x="267134" y="702867"/>
                    <a:pt x="266565" y="701599"/>
                    <a:pt x="266254" y="700745"/>
                  </a:cubicBezTo>
                  <a:cubicBezTo>
                    <a:pt x="266021" y="700512"/>
                    <a:pt x="265866" y="700228"/>
                    <a:pt x="265789" y="699892"/>
                  </a:cubicBezTo>
                  <a:lnTo>
                    <a:pt x="264314" y="698960"/>
                  </a:lnTo>
                  <a:cubicBezTo>
                    <a:pt x="263072" y="698805"/>
                    <a:pt x="262425" y="698728"/>
                    <a:pt x="262374" y="698728"/>
                  </a:cubicBezTo>
                  <a:cubicBezTo>
                    <a:pt x="262219" y="698728"/>
                    <a:pt x="261986" y="698766"/>
                    <a:pt x="261675" y="698844"/>
                  </a:cubicBezTo>
                  <a:cubicBezTo>
                    <a:pt x="261365" y="698922"/>
                    <a:pt x="261132" y="698960"/>
                    <a:pt x="260977" y="698960"/>
                  </a:cubicBezTo>
                  <a:cubicBezTo>
                    <a:pt x="260511" y="698960"/>
                    <a:pt x="259916" y="698909"/>
                    <a:pt x="259192" y="698805"/>
                  </a:cubicBezTo>
                  <a:cubicBezTo>
                    <a:pt x="258571" y="699219"/>
                    <a:pt x="257588" y="699788"/>
                    <a:pt x="256242" y="700512"/>
                  </a:cubicBezTo>
                  <a:lnTo>
                    <a:pt x="253487" y="700279"/>
                  </a:lnTo>
                  <a:cubicBezTo>
                    <a:pt x="253021" y="699814"/>
                    <a:pt x="252607" y="699219"/>
                    <a:pt x="252245" y="698495"/>
                  </a:cubicBezTo>
                  <a:lnTo>
                    <a:pt x="252168" y="697718"/>
                  </a:lnTo>
                  <a:cubicBezTo>
                    <a:pt x="252711" y="697305"/>
                    <a:pt x="253228" y="697098"/>
                    <a:pt x="253720" y="697098"/>
                  </a:cubicBezTo>
                  <a:cubicBezTo>
                    <a:pt x="254030" y="697098"/>
                    <a:pt x="254470" y="697111"/>
                    <a:pt x="255039" y="697136"/>
                  </a:cubicBezTo>
                  <a:cubicBezTo>
                    <a:pt x="255609" y="697162"/>
                    <a:pt x="256036" y="697175"/>
                    <a:pt x="256320" y="697175"/>
                  </a:cubicBezTo>
                  <a:cubicBezTo>
                    <a:pt x="256915" y="696709"/>
                    <a:pt x="257795" y="696373"/>
                    <a:pt x="258959" y="696166"/>
                  </a:cubicBezTo>
                  <a:lnTo>
                    <a:pt x="259502" y="695312"/>
                  </a:lnTo>
                  <a:close/>
                  <a:moveTo>
                    <a:pt x="116594" y="685339"/>
                  </a:moveTo>
                  <a:lnTo>
                    <a:pt x="117138" y="686193"/>
                  </a:lnTo>
                  <a:lnTo>
                    <a:pt x="117138" y="686736"/>
                  </a:lnTo>
                  <a:lnTo>
                    <a:pt x="118301" y="687280"/>
                  </a:lnTo>
                  <a:lnTo>
                    <a:pt x="118301" y="687823"/>
                  </a:lnTo>
                  <a:lnTo>
                    <a:pt x="118612" y="688133"/>
                  </a:lnTo>
                  <a:lnTo>
                    <a:pt x="119466" y="687823"/>
                  </a:lnTo>
                  <a:lnTo>
                    <a:pt x="119699" y="688677"/>
                  </a:lnTo>
                  <a:cubicBezTo>
                    <a:pt x="119957" y="688780"/>
                    <a:pt x="120345" y="688987"/>
                    <a:pt x="120863" y="689298"/>
                  </a:cubicBezTo>
                  <a:lnTo>
                    <a:pt x="121096" y="690151"/>
                  </a:lnTo>
                  <a:lnTo>
                    <a:pt x="122260" y="691548"/>
                  </a:lnTo>
                  <a:lnTo>
                    <a:pt x="122803" y="691548"/>
                  </a:lnTo>
                  <a:lnTo>
                    <a:pt x="123191" y="692712"/>
                  </a:lnTo>
                  <a:cubicBezTo>
                    <a:pt x="123967" y="693023"/>
                    <a:pt x="124860" y="693269"/>
                    <a:pt x="125869" y="693450"/>
                  </a:cubicBezTo>
                  <a:lnTo>
                    <a:pt x="126567" y="693295"/>
                  </a:lnTo>
                  <a:lnTo>
                    <a:pt x="127654" y="693838"/>
                  </a:lnTo>
                  <a:lnTo>
                    <a:pt x="128508" y="693838"/>
                  </a:lnTo>
                  <a:lnTo>
                    <a:pt x="128818" y="694381"/>
                  </a:lnTo>
                  <a:lnTo>
                    <a:pt x="129361" y="694381"/>
                  </a:lnTo>
                  <a:cubicBezTo>
                    <a:pt x="130215" y="694795"/>
                    <a:pt x="130965" y="695261"/>
                    <a:pt x="131612" y="695778"/>
                  </a:cubicBezTo>
                  <a:lnTo>
                    <a:pt x="131922" y="696942"/>
                  </a:lnTo>
                  <a:cubicBezTo>
                    <a:pt x="130913" y="697098"/>
                    <a:pt x="129879" y="696917"/>
                    <a:pt x="128818" y="696399"/>
                  </a:cubicBezTo>
                  <a:lnTo>
                    <a:pt x="127964" y="696632"/>
                  </a:lnTo>
                  <a:cubicBezTo>
                    <a:pt x="127576" y="696503"/>
                    <a:pt x="127110" y="696218"/>
                    <a:pt x="126567" y="695778"/>
                  </a:cubicBezTo>
                  <a:lnTo>
                    <a:pt x="125170" y="695468"/>
                  </a:lnTo>
                  <a:lnTo>
                    <a:pt x="124821" y="695778"/>
                  </a:lnTo>
                  <a:cubicBezTo>
                    <a:pt x="124976" y="696813"/>
                    <a:pt x="125170" y="697486"/>
                    <a:pt x="125403" y="697796"/>
                  </a:cubicBezTo>
                  <a:lnTo>
                    <a:pt x="125946" y="697796"/>
                  </a:lnTo>
                  <a:cubicBezTo>
                    <a:pt x="126489" y="699788"/>
                    <a:pt x="126903" y="701289"/>
                    <a:pt x="127188" y="702298"/>
                  </a:cubicBezTo>
                  <a:lnTo>
                    <a:pt x="126878" y="702919"/>
                  </a:lnTo>
                  <a:lnTo>
                    <a:pt x="127576" y="703695"/>
                  </a:lnTo>
                  <a:cubicBezTo>
                    <a:pt x="127964" y="705428"/>
                    <a:pt x="128145" y="706411"/>
                    <a:pt x="128119" y="706644"/>
                  </a:cubicBezTo>
                  <a:lnTo>
                    <a:pt x="129128" y="707963"/>
                  </a:lnTo>
                  <a:cubicBezTo>
                    <a:pt x="129025" y="708843"/>
                    <a:pt x="129128" y="709554"/>
                    <a:pt x="129439" y="710098"/>
                  </a:cubicBezTo>
                  <a:lnTo>
                    <a:pt x="129904" y="710563"/>
                  </a:lnTo>
                  <a:cubicBezTo>
                    <a:pt x="129879" y="711055"/>
                    <a:pt x="130163" y="712089"/>
                    <a:pt x="130758" y="713668"/>
                  </a:cubicBezTo>
                  <a:lnTo>
                    <a:pt x="130758" y="714832"/>
                  </a:lnTo>
                  <a:lnTo>
                    <a:pt x="130525" y="715065"/>
                  </a:lnTo>
                  <a:lnTo>
                    <a:pt x="130525" y="716539"/>
                  </a:lnTo>
                  <a:cubicBezTo>
                    <a:pt x="130292" y="716824"/>
                    <a:pt x="129788" y="717199"/>
                    <a:pt x="129012" y="717665"/>
                  </a:cubicBezTo>
                  <a:cubicBezTo>
                    <a:pt x="128313" y="718079"/>
                    <a:pt x="127861" y="718454"/>
                    <a:pt x="127654" y="718790"/>
                  </a:cubicBezTo>
                  <a:cubicBezTo>
                    <a:pt x="126981" y="718738"/>
                    <a:pt x="126037" y="718816"/>
                    <a:pt x="124821" y="719023"/>
                  </a:cubicBezTo>
                  <a:lnTo>
                    <a:pt x="124821" y="719333"/>
                  </a:lnTo>
                  <a:lnTo>
                    <a:pt x="123424" y="719023"/>
                  </a:lnTo>
                  <a:cubicBezTo>
                    <a:pt x="123191" y="718790"/>
                    <a:pt x="122803" y="718609"/>
                    <a:pt x="122260" y="718480"/>
                  </a:cubicBezTo>
                  <a:lnTo>
                    <a:pt x="121949" y="718790"/>
                  </a:lnTo>
                  <a:lnTo>
                    <a:pt x="121406" y="718790"/>
                  </a:lnTo>
                  <a:lnTo>
                    <a:pt x="121096" y="718169"/>
                  </a:lnTo>
                  <a:cubicBezTo>
                    <a:pt x="120371" y="718221"/>
                    <a:pt x="119440" y="717936"/>
                    <a:pt x="118301" y="717315"/>
                  </a:cubicBezTo>
                  <a:lnTo>
                    <a:pt x="117681" y="716462"/>
                  </a:lnTo>
                  <a:lnTo>
                    <a:pt x="116749" y="715841"/>
                  </a:lnTo>
                  <a:cubicBezTo>
                    <a:pt x="116180" y="715272"/>
                    <a:pt x="115844" y="714547"/>
                    <a:pt x="115740" y="713668"/>
                  </a:cubicBezTo>
                  <a:lnTo>
                    <a:pt x="114887" y="712581"/>
                  </a:lnTo>
                  <a:lnTo>
                    <a:pt x="114887" y="712271"/>
                  </a:lnTo>
                  <a:cubicBezTo>
                    <a:pt x="114214" y="711986"/>
                    <a:pt x="113567" y="711417"/>
                    <a:pt x="112947" y="710563"/>
                  </a:cubicBezTo>
                  <a:lnTo>
                    <a:pt x="112947" y="709709"/>
                  </a:lnTo>
                  <a:lnTo>
                    <a:pt x="112403" y="708817"/>
                  </a:lnTo>
                  <a:lnTo>
                    <a:pt x="113179" y="707110"/>
                  </a:lnTo>
                  <a:cubicBezTo>
                    <a:pt x="113153" y="707110"/>
                    <a:pt x="113438" y="707032"/>
                    <a:pt x="114033" y="706877"/>
                  </a:cubicBezTo>
                  <a:lnTo>
                    <a:pt x="114887" y="706877"/>
                  </a:lnTo>
                  <a:lnTo>
                    <a:pt x="115740" y="707420"/>
                  </a:lnTo>
                  <a:lnTo>
                    <a:pt x="115740" y="707731"/>
                  </a:lnTo>
                  <a:lnTo>
                    <a:pt x="116361" y="708274"/>
                  </a:lnTo>
                  <a:lnTo>
                    <a:pt x="115740" y="708662"/>
                  </a:lnTo>
                  <a:cubicBezTo>
                    <a:pt x="116232" y="709179"/>
                    <a:pt x="116698" y="709994"/>
                    <a:pt x="117138" y="711107"/>
                  </a:cubicBezTo>
                  <a:lnTo>
                    <a:pt x="117138" y="712581"/>
                  </a:lnTo>
                  <a:lnTo>
                    <a:pt x="117758" y="714211"/>
                  </a:lnTo>
                  <a:lnTo>
                    <a:pt x="118612" y="715065"/>
                  </a:lnTo>
                  <a:cubicBezTo>
                    <a:pt x="119724" y="715427"/>
                    <a:pt x="120552" y="715711"/>
                    <a:pt x="121096" y="715919"/>
                  </a:cubicBezTo>
                  <a:lnTo>
                    <a:pt x="121716" y="715686"/>
                  </a:lnTo>
                  <a:lnTo>
                    <a:pt x="122182" y="716074"/>
                  </a:lnTo>
                  <a:lnTo>
                    <a:pt x="122803" y="715686"/>
                  </a:lnTo>
                  <a:lnTo>
                    <a:pt x="124355" y="715996"/>
                  </a:lnTo>
                  <a:cubicBezTo>
                    <a:pt x="124459" y="715298"/>
                    <a:pt x="124614" y="714702"/>
                    <a:pt x="124821" y="714211"/>
                  </a:cubicBezTo>
                  <a:lnTo>
                    <a:pt x="124511" y="713978"/>
                  </a:lnTo>
                  <a:lnTo>
                    <a:pt x="124511" y="713357"/>
                  </a:lnTo>
                  <a:lnTo>
                    <a:pt x="125170" y="713357"/>
                  </a:lnTo>
                  <a:lnTo>
                    <a:pt x="125403" y="713124"/>
                  </a:lnTo>
                  <a:lnTo>
                    <a:pt x="125403" y="712581"/>
                  </a:lnTo>
                  <a:lnTo>
                    <a:pt x="124511" y="711417"/>
                  </a:lnTo>
                  <a:lnTo>
                    <a:pt x="124278" y="710563"/>
                  </a:lnTo>
                  <a:lnTo>
                    <a:pt x="123657" y="710020"/>
                  </a:lnTo>
                  <a:lnTo>
                    <a:pt x="123967" y="709127"/>
                  </a:lnTo>
                  <a:lnTo>
                    <a:pt x="122803" y="708506"/>
                  </a:lnTo>
                  <a:lnTo>
                    <a:pt x="122803" y="708274"/>
                  </a:lnTo>
                  <a:lnTo>
                    <a:pt x="122260" y="707110"/>
                  </a:lnTo>
                  <a:lnTo>
                    <a:pt x="121949" y="707032"/>
                  </a:lnTo>
                  <a:lnTo>
                    <a:pt x="121716" y="705868"/>
                  </a:lnTo>
                  <a:lnTo>
                    <a:pt x="121096" y="705169"/>
                  </a:lnTo>
                  <a:lnTo>
                    <a:pt x="121406" y="704548"/>
                  </a:lnTo>
                  <a:lnTo>
                    <a:pt x="121096" y="704005"/>
                  </a:lnTo>
                  <a:lnTo>
                    <a:pt x="120552" y="703772"/>
                  </a:lnTo>
                  <a:lnTo>
                    <a:pt x="120863" y="702298"/>
                  </a:lnTo>
                  <a:lnTo>
                    <a:pt x="120320" y="701754"/>
                  </a:lnTo>
                  <a:cubicBezTo>
                    <a:pt x="120035" y="700797"/>
                    <a:pt x="119931" y="699943"/>
                    <a:pt x="120009" y="699193"/>
                  </a:cubicBezTo>
                  <a:cubicBezTo>
                    <a:pt x="119518" y="698313"/>
                    <a:pt x="119207" y="697538"/>
                    <a:pt x="119078" y="696865"/>
                  </a:cubicBezTo>
                  <a:lnTo>
                    <a:pt x="118224" y="696088"/>
                  </a:lnTo>
                  <a:lnTo>
                    <a:pt x="116594" y="696088"/>
                  </a:lnTo>
                  <a:lnTo>
                    <a:pt x="116361" y="695778"/>
                  </a:lnTo>
                  <a:cubicBezTo>
                    <a:pt x="115430" y="695623"/>
                    <a:pt x="114938" y="695545"/>
                    <a:pt x="114887" y="695545"/>
                  </a:cubicBezTo>
                  <a:cubicBezTo>
                    <a:pt x="114343" y="695545"/>
                    <a:pt x="113684" y="695649"/>
                    <a:pt x="112908" y="695856"/>
                  </a:cubicBezTo>
                  <a:cubicBezTo>
                    <a:pt x="111847" y="696115"/>
                    <a:pt x="111187" y="696270"/>
                    <a:pt x="110928" y="696321"/>
                  </a:cubicBezTo>
                  <a:lnTo>
                    <a:pt x="110075" y="696088"/>
                  </a:lnTo>
                  <a:lnTo>
                    <a:pt x="109842" y="694692"/>
                  </a:lnTo>
                  <a:lnTo>
                    <a:pt x="110385" y="693527"/>
                  </a:lnTo>
                  <a:cubicBezTo>
                    <a:pt x="111084" y="693372"/>
                    <a:pt x="111963" y="693295"/>
                    <a:pt x="113024" y="693295"/>
                  </a:cubicBezTo>
                  <a:cubicBezTo>
                    <a:pt x="114007" y="693295"/>
                    <a:pt x="114731" y="693372"/>
                    <a:pt x="115197" y="693527"/>
                  </a:cubicBezTo>
                  <a:cubicBezTo>
                    <a:pt x="116206" y="693295"/>
                    <a:pt x="117215" y="693139"/>
                    <a:pt x="118224" y="693062"/>
                  </a:cubicBezTo>
                  <a:cubicBezTo>
                    <a:pt x="117629" y="692260"/>
                    <a:pt x="117293" y="691367"/>
                    <a:pt x="117215" y="690384"/>
                  </a:cubicBezTo>
                  <a:lnTo>
                    <a:pt x="116051" y="688987"/>
                  </a:lnTo>
                  <a:lnTo>
                    <a:pt x="116051" y="688133"/>
                  </a:lnTo>
                  <a:lnTo>
                    <a:pt x="115740" y="687823"/>
                  </a:lnTo>
                  <a:lnTo>
                    <a:pt x="115740" y="687590"/>
                  </a:lnTo>
                  <a:lnTo>
                    <a:pt x="115197" y="687280"/>
                  </a:lnTo>
                  <a:lnTo>
                    <a:pt x="115197" y="685339"/>
                  </a:lnTo>
                  <a:lnTo>
                    <a:pt x="115740" y="685572"/>
                  </a:lnTo>
                  <a:lnTo>
                    <a:pt x="116051" y="685339"/>
                  </a:lnTo>
                  <a:close/>
                  <a:moveTo>
                    <a:pt x="234485" y="679674"/>
                  </a:moveTo>
                  <a:cubicBezTo>
                    <a:pt x="234951" y="679674"/>
                    <a:pt x="235391" y="679777"/>
                    <a:pt x="235805" y="679984"/>
                  </a:cubicBezTo>
                  <a:lnTo>
                    <a:pt x="236115" y="680295"/>
                  </a:lnTo>
                  <a:lnTo>
                    <a:pt x="237512" y="680838"/>
                  </a:lnTo>
                  <a:cubicBezTo>
                    <a:pt x="238081" y="681485"/>
                    <a:pt x="238547" y="682261"/>
                    <a:pt x="238909" y="683166"/>
                  </a:cubicBezTo>
                  <a:cubicBezTo>
                    <a:pt x="238573" y="684408"/>
                    <a:pt x="238754" y="685598"/>
                    <a:pt x="239452" y="686736"/>
                  </a:cubicBezTo>
                  <a:cubicBezTo>
                    <a:pt x="239452" y="687875"/>
                    <a:pt x="239478" y="688729"/>
                    <a:pt x="239530" y="689298"/>
                  </a:cubicBezTo>
                  <a:lnTo>
                    <a:pt x="238831" y="690927"/>
                  </a:lnTo>
                  <a:lnTo>
                    <a:pt x="237822" y="690617"/>
                  </a:lnTo>
                  <a:cubicBezTo>
                    <a:pt x="237357" y="690074"/>
                    <a:pt x="236839" y="689634"/>
                    <a:pt x="236270" y="689298"/>
                  </a:cubicBezTo>
                  <a:cubicBezTo>
                    <a:pt x="235856" y="688806"/>
                    <a:pt x="235598" y="688159"/>
                    <a:pt x="235494" y="687357"/>
                  </a:cubicBezTo>
                  <a:lnTo>
                    <a:pt x="234485" y="687124"/>
                  </a:lnTo>
                  <a:lnTo>
                    <a:pt x="234175" y="686038"/>
                  </a:lnTo>
                  <a:lnTo>
                    <a:pt x="233554" y="685339"/>
                  </a:lnTo>
                  <a:lnTo>
                    <a:pt x="233554" y="684563"/>
                  </a:lnTo>
                  <a:cubicBezTo>
                    <a:pt x="232933" y="684149"/>
                    <a:pt x="232545" y="683373"/>
                    <a:pt x="232390" y="682235"/>
                  </a:cubicBezTo>
                  <a:lnTo>
                    <a:pt x="231847" y="681769"/>
                  </a:lnTo>
                  <a:lnTo>
                    <a:pt x="231847" y="680838"/>
                  </a:lnTo>
                  <a:cubicBezTo>
                    <a:pt x="232209" y="680320"/>
                    <a:pt x="232674" y="679932"/>
                    <a:pt x="233244" y="679674"/>
                  </a:cubicBezTo>
                  <a:close/>
                  <a:moveTo>
                    <a:pt x="204097" y="671951"/>
                  </a:moveTo>
                  <a:cubicBezTo>
                    <a:pt x="204536" y="672210"/>
                    <a:pt x="205517" y="672520"/>
                    <a:pt x="207042" y="672883"/>
                  </a:cubicBezTo>
                  <a:cubicBezTo>
                    <a:pt x="208359" y="673219"/>
                    <a:pt x="209277" y="673659"/>
                    <a:pt x="209794" y="674202"/>
                  </a:cubicBezTo>
                  <a:lnTo>
                    <a:pt x="210336" y="674202"/>
                  </a:lnTo>
                  <a:lnTo>
                    <a:pt x="211033" y="675056"/>
                  </a:lnTo>
                  <a:lnTo>
                    <a:pt x="211964" y="674978"/>
                  </a:lnTo>
                  <a:cubicBezTo>
                    <a:pt x="213281" y="676168"/>
                    <a:pt x="214263" y="677138"/>
                    <a:pt x="214909" y="677889"/>
                  </a:cubicBezTo>
                  <a:lnTo>
                    <a:pt x="215761" y="679906"/>
                  </a:lnTo>
                  <a:lnTo>
                    <a:pt x="216304" y="680217"/>
                  </a:lnTo>
                  <a:lnTo>
                    <a:pt x="216304" y="681304"/>
                  </a:lnTo>
                  <a:lnTo>
                    <a:pt x="216614" y="681847"/>
                  </a:lnTo>
                  <a:lnTo>
                    <a:pt x="217701" y="682157"/>
                  </a:lnTo>
                  <a:lnTo>
                    <a:pt x="218011" y="683554"/>
                  </a:lnTo>
                  <a:lnTo>
                    <a:pt x="217778" y="684641"/>
                  </a:lnTo>
                  <a:cubicBezTo>
                    <a:pt x="218632" y="686322"/>
                    <a:pt x="219330" y="687564"/>
                    <a:pt x="219874" y="688366"/>
                  </a:cubicBezTo>
                  <a:cubicBezTo>
                    <a:pt x="220132" y="689349"/>
                    <a:pt x="220288" y="690100"/>
                    <a:pt x="220339" y="690617"/>
                  </a:cubicBezTo>
                  <a:cubicBezTo>
                    <a:pt x="221374" y="693825"/>
                    <a:pt x="221918" y="695727"/>
                    <a:pt x="221969" y="696321"/>
                  </a:cubicBezTo>
                  <a:cubicBezTo>
                    <a:pt x="222978" y="697253"/>
                    <a:pt x="223729" y="698960"/>
                    <a:pt x="224220" y="701444"/>
                  </a:cubicBezTo>
                  <a:lnTo>
                    <a:pt x="225113" y="702530"/>
                  </a:lnTo>
                  <a:lnTo>
                    <a:pt x="225113" y="704005"/>
                  </a:lnTo>
                  <a:lnTo>
                    <a:pt x="225656" y="705091"/>
                  </a:lnTo>
                  <a:lnTo>
                    <a:pt x="225656" y="705712"/>
                  </a:lnTo>
                  <a:lnTo>
                    <a:pt x="225966" y="705712"/>
                  </a:lnTo>
                  <a:cubicBezTo>
                    <a:pt x="226328" y="707601"/>
                    <a:pt x="226509" y="709063"/>
                    <a:pt x="226509" y="710098"/>
                  </a:cubicBezTo>
                  <a:cubicBezTo>
                    <a:pt x="226769" y="711003"/>
                    <a:pt x="226977" y="711676"/>
                    <a:pt x="227132" y="712116"/>
                  </a:cubicBezTo>
                  <a:cubicBezTo>
                    <a:pt x="227521" y="712297"/>
                    <a:pt x="228008" y="712685"/>
                    <a:pt x="228592" y="713280"/>
                  </a:cubicBezTo>
                  <a:cubicBezTo>
                    <a:pt x="229175" y="713875"/>
                    <a:pt x="229727" y="714289"/>
                    <a:pt x="230245" y="714521"/>
                  </a:cubicBezTo>
                  <a:lnTo>
                    <a:pt x="231646" y="713900"/>
                  </a:lnTo>
                  <a:lnTo>
                    <a:pt x="232191" y="713357"/>
                  </a:lnTo>
                  <a:lnTo>
                    <a:pt x="232736" y="713357"/>
                  </a:lnTo>
                  <a:lnTo>
                    <a:pt x="233903" y="714211"/>
                  </a:lnTo>
                  <a:lnTo>
                    <a:pt x="233903" y="715298"/>
                  </a:lnTo>
                  <a:lnTo>
                    <a:pt x="232502" y="716772"/>
                  </a:lnTo>
                  <a:lnTo>
                    <a:pt x="231879" y="717005"/>
                  </a:lnTo>
                  <a:cubicBezTo>
                    <a:pt x="230789" y="716876"/>
                    <a:pt x="229959" y="716979"/>
                    <a:pt x="229388" y="717315"/>
                  </a:cubicBezTo>
                  <a:cubicBezTo>
                    <a:pt x="228401" y="717160"/>
                    <a:pt x="227363" y="716876"/>
                    <a:pt x="226274" y="716462"/>
                  </a:cubicBezTo>
                  <a:cubicBezTo>
                    <a:pt x="225157" y="715556"/>
                    <a:pt x="224288" y="714806"/>
                    <a:pt x="223665" y="714211"/>
                  </a:cubicBezTo>
                  <a:lnTo>
                    <a:pt x="222498" y="713900"/>
                  </a:lnTo>
                  <a:cubicBezTo>
                    <a:pt x="221200" y="712995"/>
                    <a:pt x="220551" y="711676"/>
                    <a:pt x="220551" y="709942"/>
                  </a:cubicBezTo>
                  <a:lnTo>
                    <a:pt x="219931" y="708817"/>
                  </a:lnTo>
                  <a:cubicBezTo>
                    <a:pt x="219931" y="708817"/>
                    <a:pt x="219853" y="708041"/>
                    <a:pt x="219698" y="706489"/>
                  </a:cubicBezTo>
                  <a:lnTo>
                    <a:pt x="218923" y="705557"/>
                  </a:lnTo>
                  <a:cubicBezTo>
                    <a:pt x="218690" y="704626"/>
                    <a:pt x="218483" y="704005"/>
                    <a:pt x="218302" y="703695"/>
                  </a:cubicBezTo>
                  <a:lnTo>
                    <a:pt x="217682" y="703151"/>
                  </a:lnTo>
                  <a:lnTo>
                    <a:pt x="218069" y="702298"/>
                  </a:lnTo>
                  <a:cubicBezTo>
                    <a:pt x="217759" y="702142"/>
                    <a:pt x="217346" y="701858"/>
                    <a:pt x="216829" y="701444"/>
                  </a:cubicBezTo>
                  <a:cubicBezTo>
                    <a:pt x="216855" y="701237"/>
                    <a:pt x="216712" y="700448"/>
                    <a:pt x="216402" y="699077"/>
                  </a:cubicBezTo>
                  <a:cubicBezTo>
                    <a:pt x="216066" y="697550"/>
                    <a:pt x="215872" y="696554"/>
                    <a:pt x="215820" y="696088"/>
                  </a:cubicBezTo>
                  <a:cubicBezTo>
                    <a:pt x="215562" y="695494"/>
                    <a:pt x="215148" y="694821"/>
                    <a:pt x="214579" y="694071"/>
                  </a:cubicBezTo>
                  <a:cubicBezTo>
                    <a:pt x="214709" y="693605"/>
                    <a:pt x="214554" y="692868"/>
                    <a:pt x="214114" y="691859"/>
                  </a:cubicBezTo>
                  <a:lnTo>
                    <a:pt x="214192" y="690695"/>
                  </a:lnTo>
                  <a:cubicBezTo>
                    <a:pt x="213959" y="689996"/>
                    <a:pt x="213468" y="689323"/>
                    <a:pt x="212718" y="688677"/>
                  </a:cubicBezTo>
                  <a:lnTo>
                    <a:pt x="212718" y="686659"/>
                  </a:lnTo>
                  <a:lnTo>
                    <a:pt x="212021" y="685805"/>
                  </a:lnTo>
                  <a:lnTo>
                    <a:pt x="211788" y="682700"/>
                  </a:lnTo>
                  <a:cubicBezTo>
                    <a:pt x="211141" y="682054"/>
                    <a:pt x="210650" y="681304"/>
                    <a:pt x="210314" y="680450"/>
                  </a:cubicBezTo>
                  <a:cubicBezTo>
                    <a:pt x="210314" y="680243"/>
                    <a:pt x="210327" y="679932"/>
                    <a:pt x="210353" y="679518"/>
                  </a:cubicBezTo>
                  <a:cubicBezTo>
                    <a:pt x="210379" y="679105"/>
                    <a:pt x="210392" y="678794"/>
                    <a:pt x="210392" y="678587"/>
                  </a:cubicBezTo>
                  <a:cubicBezTo>
                    <a:pt x="209644" y="677734"/>
                    <a:pt x="209077" y="676944"/>
                    <a:pt x="208690" y="676220"/>
                  </a:cubicBezTo>
                  <a:cubicBezTo>
                    <a:pt x="208226" y="676142"/>
                    <a:pt x="207492" y="675884"/>
                    <a:pt x="206487" y="675444"/>
                  </a:cubicBezTo>
                  <a:cubicBezTo>
                    <a:pt x="205611" y="675030"/>
                    <a:pt x="204889" y="674823"/>
                    <a:pt x="204322" y="674823"/>
                  </a:cubicBezTo>
                  <a:cubicBezTo>
                    <a:pt x="204348" y="674823"/>
                    <a:pt x="204090" y="674900"/>
                    <a:pt x="203549" y="675056"/>
                  </a:cubicBezTo>
                  <a:lnTo>
                    <a:pt x="201848" y="675056"/>
                  </a:lnTo>
                  <a:lnTo>
                    <a:pt x="201307" y="674745"/>
                  </a:lnTo>
                  <a:lnTo>
                    <a:pt x="201307" y="673348"/>
                  </a:lnTo>
                  <a:lnTo>
                    <a:pt x="202159" y="672184"/>
                  </a:lnTo>
                  <a:cubicBezTo>
                    <a:pt x="202599" y="672236"/>
                    <a:pt x="203244" y="672158"/>
                    <a:pt x="204097" y="671951"/>
                  </a:cubicBezTo>
                  <a:close/>
                  <a:moveTo>
                    <a:pt x="280577" y="0"/>
                  </a:moveTo>
                  <a:lnTo>
                    <a:pt x="0" y="762575"/>
                  </a:lnTo>
                  <a:lnTo>
                    <a:pt x="2159538" y="762575"/>
                  </a:lnTo>
                  <a:lnTo>
                    <a:pt x="1808364" y="275980"/>
                  </a:lnTo>
                  <a:lnTo>
                    <a:pt x="1808364" y="328634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sp3d>
              <a:contourClr>
                <a:srgbClr val="FC8120"/>
              </a:contourClr>
            </a:sp3d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" name="shape 1.1"/>
            <p:cNvSpPr/>
            <p:nvPr/>
          </p:nvSpPr>
          <p:spPr>
            <a:xfrm flipH="1">
              <a:off x="6788517" y="4017793"/>
              <a:ext cx="1580286" cy="705591"/>
            </a:xfrm>
            <a:custGeom>
              <a:avLst/>
              <a:gdLst/>
              <a:ahLst/>
              <a:cxnLst/>
              <a:rect l="l" t="t" r="r" b="b"/>
              <a:pathLst>
                <a:path w="10055" h="10000" extrusionOk="0">
                  <a:moveTo>
                    <a:pt x="10055" y="10000"/>
                  </a:moveTo>
                  <a:lnTo>
                    <a:pt x="53" y="5399"/>
                  </a:lnTo>
                  <a:cubicBezTo>
                    <a:pt x="35" y="5401"/>
                    <a:pt x="18" y="5402"/>
                    <a:pt x="0" y="5404"/>
                  </a:cubicBezTo>
                  <a:lnTo>
                    <a:pt x="820" y="0"/>
                  </a:lnTo>
                  <a:lnTo>
                    <a:pt x="9750" y="4657"/>
                  </a:lnTo>
                  <a:cubicBezTo>
                    <a:pt x="9833" y="6438"/>
                    <a:pt x="9972" y="8219"/>
                    <a:pt x="10055" y="1000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sp3d>
              <a:contourClr>
                <a:srgbClr val="FC8120"/>
              </a:contourClr>
            </a:sp3d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6" name="Rectangle 19"/>
          <p:cNvSpPr/>
          <p:nvPr/>
        </p:nvSpPr>
        <p:spPr>
          <a:xfrm>
            <a:off x="370685" y="1926288"/>
            <a:ext cx="292608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b="1" kern="0" dirty="0">
                <a:solidFill>
                  <a:srgbClr val="446BC7"/>
                </a:solidFill>
              </a:rPr>
              <a:t>формируют гуманистические ценности воспитанников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37" name="Rectangle 20"/>
          <p:cNvSpPr/>
          <p:nvPr/>
        </p:nvSpPr>
        <p:spPr>
          <a:xfrm>
            <a:off x="6344927" y="3977715"/>
            <a:ext cx="27990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kern="0" dirty="0">
                <a:solidFill>
                  <a:srgbClr val="FFC61A"/>
                </a:solidFill>
              </a:rPr>
              <a:t>обеспечивают развитие интересов и способностей воспитанников, их творческую самореализацию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38" name="Rectangle 21"/>
          <p:cNvSpPr/>
          <p:nvPr/>
        </p:nvSpPr>
        <p:spPr>
          <a:xfrm>
            <a:off x="6217920" y="1902436"/>
            <a:ext cx="292608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b="1" kern="0" dirty="0">
                <a:solidFill>
                  <a:srgbClr val="FC8F36"/>
                </a:solidFill>
              </a:rPr>
              <a:t>дают значимый опыт взаимодействия с другими детьми и взрослыми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39" name="Rectangle 22"/>
          <p:cNvSpPr/>
          <p:nvPr/>
        </p:nvSpPr>
        <p:spPr>
          <a:xfrm>
            <a:off x="370685" y="3282882"/>
            <a:ext cx="27329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kern="0" dirty="0">
                <a:solidFill>
                  <a:srgbClr val="AFAFAF"/>
                </a:solidFill>
              </a:rPr>
              <a:t>помогают им осознавать значимость других людей и проявлять свои лучшие человеческие качества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grpSp>
        <p:nvGrpSpPr>
          <p:cNvPr id="40" name="Google Shape;463;p37"/>
          <p:cNvGrpSpPr/>
          <p:nvPr/>
        </p:nvGrpSpPr>
        <p:grpSpPr>
          <a:xfrm>
            <a:off x="5411299" y="2666064"/>
            <a:ext cx="414499" cy="383172"/>
            <a:chOff x="5975075" y="2327500"/>
            <a:chExt cx="420100" cy="388350"/>
          </a:xfrm>
        </p:grpSpPr>
        <p:sp>
          <p:nvSpPr>
            <p:cNvPr id="41" name="Google Shape;464;p37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65;p37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" name="Google Shape;487;p37"/>
          <p:cNvGrpSpPr/>
          <p:nvPr/>
        </p:nvGrpSpPr>
        <p:grpSpPr>
          <a:xfrm>
            <a:off x="3923193" y="2577700"/>
            <a:ext cx="408480" cy="416892"/>
            <a:chOff x="3955900" y="2984500"/>
            <a:chExt cx="414000" cy="422525"/>
          </a:xfrm>
        </p:grpSpPr>
        <p:sp>
          <p:nvSpPr>
            <p:cNvPr id="44" name="Google Shape;488;p37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89;p37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90;p37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" name="Google Shape;433;p37"/>
          <p:cNvGrpSpPr/>
          <p:nvPr/>
        </p:nvGrpSpPr>
        <p:grpSpPr>
          <a:xfrm>
            <a:off x="3544885" y="3979369"/>
            <a:ext cx="422935" cy="450636"/>
            <a:chOff x="5970800" y="1619250"/>
            <a:chExt cx="428650" cy="456725"/>
          </a:xfrm>
        </p:grpSpPr>
        <p:sp>
          <p:nvSpPr>
            <p:cNvPr id="48" name="Google Shape;434;p37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35;p37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436;p37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437;p37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438;p3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  <p:sp>
        <p:nvSpPr>
          <p:cNvPr id="53" name="Google Shape;354;p37"/>
          <p:cNvSpPr/>
          <p:nvPr/>
        </p:nvSpPr>
        <p:spPr>
          <a:xfrm>
            <a:off x="4957038" y="4341779"/>
            <a:ext cx="454261" cy="396443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451208" y="1301218"/>
            <a:ext cx="6460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Воспитательный потенциал ключевых дел 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Rectangle 20"/>
          <p:cNvSpPr/>
          <p:nvPr/>
        </p:nvSpPr>
        <p:spPr>
          <a:xfrm>
            <a:off x="370685" y="5119890"/>
            <a:ext cx="292608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600" b="1" kern="0" dirty="0">
                <a:solidFill>
                  <a:schemeClr val="accent3">
                    <a:lumMod val="75000"/>
                  </a:schemeClr>
                </a:solidFill>
              </a:rPr>
              <a:t>формируют дружеские связи и отношения в коллективе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06753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6" grpId="0"/>
      <p:bldP spid="37" grpId="0"/>
      <p:bldP spid="38" grpId="0"/>
      <p:bldP spid="39" grpId="0"/>
      <p:bldP spid="53" grpId="0" animBg="1"/>
      <p:bldP spid="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КЛЮЧЕВЫЕ </a:t>
            </a:r>
          </a:p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ОБЩЕШКОЛЬНЫЕ ДЕЛА</a:t>
            </a:r>
          </a:p>
        </p:txBody>
      </p:sp>
      <p:pic>
        <p:nvPicPr>
          <p:cNvPr id="7170" name="Picture 2" descr="C:\Users\krist\Desktop\ВР 2022-2023\Фото 2022-2023\Фото Патриотическое воспитание МБОУ СОШ №7\IMG_20210507_1035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0" r="4418"/>
          <a:stretch/>
        </p:blipFill>
        <p:spPr bwMode="auto">
          <a:xfrm>
            <a:off x="323528" y="1340768"/>
            <a:ext cx="8568952" cy="4524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183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ЭКСКУРСИИ, 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ЭКСПЕДИЦИИ, ПОХОДЫ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6146" name="Picture 2" descr="C:\Users\krist\Desktop\ВР 2022-2023\Фото 2022-2023\Фото Патриотическое воспитание МБОУ СОШ №7\IMG_20211113_0901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645253" cy="3989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5694" y="5815935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Экскурсия в краеведческий музей города Менделеевска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5183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ЭКСКУРСИИ, </a:t>
            </a:r>
          </a:p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ЭКСПЕДИЦИИ, ПОХОДЫ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9" b="11455"/>
          <a:stretch/>
        </p:blipFill>
        <p:spPr bwMode="auto">
          <a:xfrm>
            <a:off x="467544" y="1196752"/>
            <a:ext cx="8208912" cy="4489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7886" y="6021735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Экскурсия в Менделеевский районный суд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586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204864"/>
            <a:ext cx="9174088" cy="2585323"/>
          </a:xfrm>
          <a:prstGeom prst="rect">
            <a:avLst/>
          </a:prstGeom>
          <a:solidFill>
            <a:schemeClr val="accent5">
              <a:lumMod val="75000"/>
              <a:alpha val="71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5400" dirty="0" smtClean="0">
              <a:solidFill>
                <a:prstClr val="white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ru-RU" sz="5400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СПАСИБО ЗА ВНИМАНИЕ!</a:t>
            </a:r>
          </a:p>
          <a:p>
            <a:pPr algn="ctr"/>
            <a:endParaRPr lang="ru-RU" sz="5400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9582" y="365346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Формы реализации программы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3563541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9301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2нче «МИРАС» ГИМНАЗИЯСЕ </a:t>
            </a:r>
          </a:p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ҮСЕШ КҮЗАЛЛАВЫ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ФОРМЫ РЕАЛИЗАЦИИ ПРОГРАММЫ ВОСПИТАНИЯ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39" name="Group 34"/>
          <p:cNvGrpSpPr/>
          <p:nvPr/>
        </p:nvGrpSpPr>
        <p:grpSpPr>
          <a:xfrm rot="1934942">
            <a:off x="3593471" y="4137473"/>
            <a:ext cx="2241550" cy="1470025"/>
            <a:chOff x="4371975" y="4865688"/>
            <a:chExt cx="2241550" cy="1470025"/>
          </a:xfrm>
        </p:grpSpPr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4371975" y="4865688"/>
              <a:ext cx="2241550" cy="1470025"/>
            </a:xfrm>
            <a:custGeom>
              <a:avLst/>
              <a:gdLst>
                <a:gd name="T0" fmla="*/ 521 w 589"/>
                <a:gd name="T1" fmla="*/ 193 h 386"/>
                <a:gd name="T2" fmla="*/ 589 w 589"/>
                <a:gd name="T3" fmla="*/ 47 h 386"/>
                <a:gd name="T4" fmla="*/ 318 w 589"/>
                <a:gd name="T5" fmla="*/ 47 h 386"/>
                <a:gd name="T6" fmla="*/ 193 w 589"/>
                <a:gd name="T7" fmla="*/ 0 h 386"/>
                <a:gd name="T8" fmla="*/ 0 w 589"/>
                <a:gd name="T9" fmla="*/ 193 h 386"/>
                <a:gd name="T10" fmla="*/ 193 w 589"/>
                <a:gd name="T11" fmla="*/ 386 h 386"/>
                <a:gd name="T12" fmla="*/ 318 w 589"/>
                <a:gd name="T13" fmla="*/ 340 h 386"/>
                <a:gd name="T14" fmla="*/ 589 w 589"/>
                <a:gd name="T15" fmla="*/ 340 h 386"/>
                <a:gd name="T16" fmla="*/ 521 w 589"/>
                <a:gd name="T17" fmla="*/ 193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9" h="386">
                  <a:moveTo>
                    <a:pt x="521" y="193"/>
                  </a:moveTo>
                  <a:cubicBezTo>
                    <a:pt x="521" y="134"/>
                    <a:pt x="548" y="82"/>
                    <a:pt x="589" y="47"/>
                  </a:cubicBezTo>
                  <a:cubicBezTo>
                    <a:pt x="486" y="134"/>
                    <a:pt x="421" y="134"/>
                    <a:pt x="318" y="47"/>
                  </a:cubicBezTo>
                  <a:cubicBezTo>
                    <a:pt x="285" y="18"/>
                    <a:pt x="241" y="0"/>
                    <a:pt x="193" y="0"/>
                  </a:cubicBezTo>
                  <a:cubicBezTo>
                    <a:pt x="87" y="0"/>
                    <a:pt x="0" y="87"/>
                    <a:pt x="0" y="193"/>
                  </a:cubicBezTo>
                  <a:cubicBezTo>
                    <a:pt x="0" y="300"/>
                    <a:pt x="87" y="386"/>
                    <a:pt x="193" y="386"/>
                  </a:cubicBezTo>
                  <a:cubicBezTo>
                    <a:pt x="241" y="386"/>
                    <a:pt x="285" y="368"/>
                    <a:pt x="318" y="340"/>
                  </a:cubicBezTo>
                  <a:cubicBezTo>
                    <a:pt x="421" y="252"/>
                    <a:pt x="486" y="252"/>
                    <a:pt x="589" y="340"/>
                  </a:cubicBezTo>
                  <a:cubicBezTo>
                    <a:pt x="548" y="304"/>
                    <a:pt x="521" y="252"/>
                    <a:pt x="521" y="193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Oval 14"/>
            <p:cNvSpPr>
              <a:spLocks noChangeArrowheads="1"/>
            </p:cNvSpPr>
            <p:nvPr/>
          </p:nvSpPr>
          <p:spPr bwMode="auto">
            <a:xfrm>
              <a:off x="4494213" y="4987925"/>
              <a:ext cx="1223963" cy="1227138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2" name="Group 33"/>
          <p:cNvGrpSpPr/>
          <p:nvPr/>
        </p:nvGrpSpPr>
        <p:grpSpPr>
          <a:xfrm rot="1330917">
            <a:off x="5454036" y="4346613"/>
            <a:ext cx="2108200" cy="2262188"/>
            <a:chOff x="6354763" y="4073525"/>
            <a:chExt cx="2108200" cy="2262188"/>
          </a:xfrm>
        </p:grpSpPr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6354763" y="4073525"/>
              <a:ext cx="2108200" cy="2262188"/>
            </a:xfrm>
            <a:custGeom>
              <a:avLst/>
              <a:gdLst>
                <a:gd name="T0" fmla="*/ 518 w 554"/>
                <a:gd name="T1" fmla="*/ 187 h 594"/>
                <a:gd name="T2" fmla="*/ 325 w 554"/>
                <a:gd name="T3" fmla="*/ 0 h 594"/>
                <a:gd name="T4" fmla="*/ 157 w 554"/>
                <a:gd name="T5" fmla="*/ 212 h 594"/>
                <a:gd name="T6" fmla="*/ 0 w 554"/>
                <a:gd name="T7" fmla="*/ 401 h 594"/>
                <a:gd name="T8" fmla="*/ 193 w 554"/>
                <a:gd name="T9" fmla="*/ 594 h 594"/>
                <a:gd name="T10" fmla="*/ 386 w 554"/>
                <a:gd name="T11" fmla="*/ 401 h 594"/>
                <a:gd name="T12" fmla="*/ 386 w 554"/>
                <a:gd name="T13" fmla="*/ 395 h 594"/>
                <a:gd name="T14" fmla="*/ 554 w 554"/>
                <a:gd name="T15" fmla="*/ 183 h 594"/>
                <a:gd name="T16" fmla="*/ 518 w 554"/>
                <a:gd name="T17" fmla="*/ 187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4" h="594">
                  <a:moveTo>
                    <a:pt x="518" y="187"/>
                  </a:moveTo>
                  <a:cubicBezTo>
                    <a:pt x="414" y="187"/>
                    <a:pt x="329" y="104"/>
                    <a:pt x="325" y="0"/>
                  </a:cubicBezTo>
                  <a:cubicBezTo>
                    <a:pt x="330" y="136"/>
                    <a:pt x="289" y="186"/>
                    <a:pt x="157" y="212"/>
                  </a:cubicBezTo>
                  <a:cubicBezTo>
                    <a:pt x="68" y="229"/>
                    <a:pt x="0" y="307"/>
                    <a:pt x="0" y="401"/>
                  </a:cubicBezTo>
                  <a:cubicBezTo>
                    <a:pt x="0" y="508"/>
                    <a:pt x="87" y="594"/>
                    <a:pt x="193" y="594"/>
                  </a:cubicBezTo>
                  <a:cubicBezTo>
                    <a:pt x="300" y="594"/>
                    <a:pt x="386" y="508"/>
                    <a:pt x="386" y="401"/>
                  </a:cubicBezTo>
                  <a:cubicBezTo>
                    <a:pt x="386" y="399"/>
                    <a:pt x="386" y="397"/>
                    <a:pt x="386" y="395"/>
                  </a:cubicBezTo>
                  <a:cubicBezTo>
                    <a:pt x="381" y="260"/>
                    <a:pt x="422" y="209"/>
                    <a:pt x="554" y="183"/>
                  </a:cubicBezTo>
                  <a:cubicBezTo>
                    <a:pt x="543" y="186"/>
                    <a:pt x="530" y="187"/>
                    <a:pt x="518" y="187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Oval 15"/>
            <p:cNvSpPr>
              <a:spLocks noChangeArrowheads="1"/>
            </p:cNvSpPr>
            <p:nvPr/>
          </p:nvSpPr>
          <p:spPr bwMode="auto">
            <a:xfrm>
              <a:off x="6475413" y="4987925"/>
              <a:ext cx="1225550" cy="1227138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5" name="Group 32"/>
          <p:cNvGrpSpPr/>
          <p:nvPr/>
        </p:nvGrpSpPr>
        <p:grpSpPr>
          <a:xfrm rot="1032940">
            <a:off x="7037067" y="3154411"/>
            <a:ext cx="1612900" cy="2327275"/>
            <a:chOff x="7446963" y="2459038"/>
            <a:chExt cx="1612900" cy="2327275"/>
          </a:xfrm>
        </p:grpSpPr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7446963" y="2459038"/>
              <a:ext cx="1612900" cy="2327275"/>
            </a:xfrm>
            <a:custGeom>
              <a:avLst/>
              <a:gdLst>
                <a:gd name="T0" fmla="*/ 346 w 424"/>
                <a:gd name="T1" fmla="*/ 263 h 611"/>
                <a:gd name="T2" fmla="*/ 286 w 424"/>
                <a:gd name="T3" fmla="*/ 0 h 611"/>
                <a:gd name="T4" fmla="*/ 115 w 424"/>
                <a:gd name="T5" fmla="*/ 103 h 611"/>
                <a:gd name="T6" fmla="*/ 0 w 424"/>
                <a:gd name="T7" fmla="*/ 65 h 611"/>
                <a:gd name="T8" fmla="*/ 60 w 424"/>
                <a:gd name="T9" fmla="*/ 328 h 611"/>
                <a:gd name="T10" fmla="*/ 38 w 424"/>
                <a:gd name="T11" fmla="*/ 418 h 611"/>
                <a:gd name="T12" fmla="*/ 231 w 424"/>
                <a:gd name="T13" fmla="*/ 611 h 611"/>
                <a:gd name="T14" fmla="*/ 424 w 424"/>
                <a:gd name="T15" fmla="*/ 418 h 611"/>
                <a:gd name="T16" fmla="*/ 346 w 424"/>
                <a:gd name="T17" fmla="*/ 263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4" h="611">
                  <a:moveTo>
                    <a:pt x="346" y="263"/>
                  </a:moveTo>
                  <a:cubicBezTo>
                    <a:pt x="237" y="183"/>
                    <a:pt x="223" y="119"/>
                    <a:pt x="286" y="0"/>
                  </a:cubicBezTo>
                  <a:cubicBezTo>
                    <a:pt x="254" y="61"/>
                    <a:pt x="189" y="103"/>
                    <a:pt x="115" y="103"/>
                  </a:cubicBezTo>
                  <a:cubicBezTo>
                    <a:pt x="72" y="103"/>
                    <a:pt x="32" y="89"/>
                    <a:pt x="0" y="65"/>
                  </a:cubicBezTo>
                  <a:cubicBezTo>
                    <a:pt x="108" y="146"/>
                    <a:pt x="123" y="209"/>
                    <a:pt x="60" y="328"/>
                  </a:cubicBezTo>
                  <a:cubicBezTo>
                    <a:pt x="46" y="355"/>
                    <a:pt x="38" y="386"/>
                    <a:pt x="38" y="418"/>
                  </a:cubicBezTo>
                  <a:cubicBezTo>
                    <a:pt x="38" y="524"/>
                    <a:pt x="124" y="611"/>
                    <a:pt x="231" y="611"/>
                  </a:cubicBezTo>
                  <a:cubicBezTo>
                    <a:pt x="337" y="611"/>
                    <a:pt x="424" y="524"/>
                    <a:pt x="424" y="418"/>
                  </a:cubicBezTo>
                  <a:cubicBezTo>
                    <a:pt x="424" y="355"/>
                    <a:pt x="393" y="298"/>
                    <a:pt x="346" y="26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val 16"/>
            <p:cNvSpPr>
              <a:spLocks noChangeArrowheads="1"/>
            </p:cNvSpPr>
            <p:nvPr/>
          </p:nvSpPr>
          <p:spPr bwMode="auto">
            <a:xfrm>
              <a:off x="7712075" y="3438525"/>
              <a:ext cx="1225550" cy="122555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8" name="Group 31"/>
          <p:cNvGrpSpPr/>
          <p:nvPr/>
        </p:nvGrpSpPr>
        <p:grpSpPr>
          <a:xfrm>
            <a:off x="6347826" y="1619893"/>
            <a:ext cx="2332038" cy="1884363"/>
            <a:chOff x="6313856" y="966788"/>
            <a:chExt cx="2332038" cy="1884363"/>
          </a:xfrm>
        </p:grpSpPr>
        <p:sp>
          <p:nvSpPr>
            <p:cNvPr id="49" name="Freeform 7"/>
            <p:cNvSpPr>
              <a:spLocks/>
            </p:cNvSpPr>
            <p:nvPr/>
          </p:nvSpPr>
          <p:spPr bwMode="auto">
            <a:xfrm>
              <a:off x="6313856" y="966788"/>
              <a:ext cx="2332038" cy="1884363"/>
            </a:xfrm>
            <a:custGeom>
              <a:avLst/>
              <a:gdLst>
                <a:gd name="T0" fmla="*/ 420 w 613"/>
                <a:gd name="T1" fmla="*/ 109 h 495"/>
                <a:gd name="T2" fmla="*/ 370 w 613"/>
                <a:gd name="T3" fmla="*/ 116 h 495"/>
                <a:gd name="T4" fmla="*/ 128 w 613"/>
                <a:gd name="T5" fmla="*/ 0 h 495"/>
                <a:gd name="T6" fmla="*/ 143 w 613"/>
                <a:gd name="T7" fmla="*/ 75 h 495"/>
                <a:gd name="T8" fmla="*/ 0 w 613"/>
                <a:gd name="T9" fmla="*/ 261 h 495"/>
                <a:gd name="T10" fmla="*/ 242 w 613"/>
                <a:gd name="T11" fmla="*/ 377 h 495"/>
                <a:gd name="T12" fmla="*/ 420 w 613"/>
                <a:gd name="T13" fmla="*/ 495 h 495"/>
                <a:gd name="T14" fmla="*/ 613 w 613"/>
                <a:gd name="T15" fmla="*/ 302 h 495"/>
                <a:gd name="T16" fmla="*/ 420 w 613"/>
                <a:gd name="T17" fmla="*/ 10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3" h="495">
                  <a:moveTo>
                    <a:pt x="420" y="109"/>
                  </a:moveTo>
                  <a:cubicBezTo>
                    <a:pt x="403" y="109"/>
                    <a:pt x="386" y="112"/>
                    <a:pt x="370" y="116"/>
                  </a:cubicBezTo>
                  <a:cubicBezTo>
                    <a:pt x="240" y="150"/>
                    <a:pt x="182" y="122"/>
                    <a:pt x="128" y="0"/>
                  </a:cubicBezTo>
                  <a:cubicBezTo>
                    <a:pt x="137" y="23"/>
                    <a:pt x="143" y="48"/>
                    <a:pt x="143" y="75"/>
                  </a:cubicBezTo>
                  <a:cubicBezTo>
                    <a:pt x="143" y="164"/>
                    <a:pt x="82" y="239"/>
                    <a:pt x="0" y="261"/>
                  </a:cubicBezTo>
                  <a:cubicBezTo>
                    <a:pt x="130" y="227"/>
                    <a:pt x="188" y="255"/>
                    <a:pt x="242" y="377"/>
                  </a:cubicBezTo>
                  <a:cubicBezTo>
                    <a:pt x="272" y="446"/>
                    <a:pt x="340" y="495"/>
                    <a:pt x="420" y="495"/>
                  </a:cubicBezTo>
                  <a:cubicBezTo>
                    <a:pt x="526" y="495"/>
                    <a:pt x="613" y="409"/>
                    <a:pt x="613" y="302"/>
                  </a:cubicBezTo>
                  <a:cubicBezTo>
                    <a:pt x="613" y="196"/>
                    <a:pt x="526" y="109"/>
                    <a:pt x="420" y="109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Oval 17"/>
            <p:cNvSpPr>
              <a:spLocks noChangeArrowheads="1"/>
            </p:cNvSpPr>
            <p:nvPr/>
          </p:nvSpPr>
          <p:spPr bwMode="auto">
            <a:xfrm>
              <a:off x="7270750" y="1503363"/>
              <a:ext cx="1225550" cy="1227138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1" name="Group 30"/>
          <p:cNvGrpSpPr/>
          <p:nvPr/>
        </p:nvGrpSpPr>
        <p:grpSpPr>
          <a:xfrm rot="152289">
            <a:off x="4540723" y="1138933"/>
            <a:ext cx="2332038" cy="1889125"/>
            <a:chOff x="4497388" y="517525"/>
            <a:chExt cx="2332038" cy="1889125"/>
          </a:xfrm>
        </p:grpSpPr>
        <p:sp>
          <p:nvSpPr>
            <p:cNvPr id="52" name="Freeform 6"/>
            <p:cNvSpPr>
              <a:spLocks/>
            </p:cNvSpPr>
            <p:nvPr/>
          </p:nvSpPr>
          <p:spPr bwMode="auto">
            <a:xfrm>
              <a:off x="4497388" y="517525"/>
              <a:ext cx="2332038" cy="1889125"/>
            </a:xfrm>
            <a:custGeom>
              <a:avLst/>
              <a:gdLst>
                <a:gd name="T0" fmla="*/ 420 w 613"/>
                <a:gd name="T1" fmla="*/ 0 h 496"/>
                <a:gd name="T2" fmla="*/ 244 w 613"/>
                <a:gd name="T3" fmla="*/ 115 h 496"/>
                <a:gd name="T4" fmla="*/ 0 w 613"/>
                <a:gd name="T5" fmla="*/ 233 h 496"/>
                <a:gd name="T6" fmla="*/ 143 w 613"/>
                <a:gd name="T7" fmla="*/ 419 h 496"/>
                <a:gd name="T8" fmla="*/ 127 w 613"/>
                <a:gd name="T9" fmla="*/ 496 h 496"/>
                <a:gd name="T10" fmla="*/ 370 w 613"/>
                <a:gd name="T11" fmla="*/ 379 h 496"/>
                <a:gd name="T12" fmla="*/ 420 w 613"/>
                <a:gd name="T13" fmla="*/ 386 h 496"/>
                <a:gd name="T14" fmla="*/ 613 w 613"/>
                <a:gd name="T15" fmla="*/ 193 h 496"/>
                <a:gd name="T16" fmla="*/ 420 w 613"/>
                <a:gd name="T17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3" h="496">
                  <a:moveTo>
                    <a:pt x="420" y="0"/>
                  </a:moveTo>
                  <a:cubicBezTo>
                    <a:pt x="341" y="0"/>
                    <a:pt x="274" y="47"/>
                    <a:pt x="244" y="115"/>
                  </a:cubicBezTo>
                  <a:cubicBezTo>
                    <a:pt x="189" y="239"/>
                    <a:pt x="131" y="267"/>
                    <a:pt x="0" y="233"/>
                  </a:cubicBezTo>
                  <a:cubicBezTo>
                    <a:pt x="82" y="255"/>
                    <a:pt x="143" y="330"/>
                    <a:pt x="143" y="419"/>
                  </a:cubicBezTo>
                  <a:cubicBezTo>
                    <a:pt x="143" y="446"/>
                    <a:pt x="137" y="472"/>
                    <a:pt x="127" y="496"/>
                  </a:cubicBezTo>
                  <a:cubicBezTo>
                    <a:pt x="181" y="373"/>
                    <a:pt x="240" y="345"/>
                    <a:pt x="370" y="379"/>
                  </a:cubicBezTo>
                  <a:cubicBezTo>
                    <a:pt x="386" y="383"/>
                    <a:pt x="403" y="386"/>
                    <a:pt x="420" y="386"/>
                  </a:cubicBezTo>
                  <a:cubicBezTo>
                    <a:pt x="526" y="386"/>
                    <a:pt x="613" y="299"/>
                    <a:pt x="613" y="193"/>
                  </a:cubicBezTo>
                  <a:cubicBezTo>
                    <a:pt x="613" y="86"/>
                    <a:pt x="526" y="0"/>
                    <a:pt x="420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Oval 18"/>
            <p:cNvSpPr>
              <a:spLocks noChangeArrowheads="1"/>
            </p:cNvSpPr>
            <p:nvPr/>
          </p:nvSpPr>
          <p:spPr bwMode="auto">
            <a:xfrm>
              <a:off x="5483225" y="639763"/>
              <a:ext cx="1225550" cy="122555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4" name="Group 29"/>
          <p:cNvGrpSpPr/>
          <p:nvPr/>
        </p:nvGrpSpPr>
        <p:grpSpPr>
          <a:xfrm rot="20772449">
            <a:off x="3581394" y="1939782"/>
            <a:ext cx="1614488" cy="2330450"/>
            <a:chOff x="3427413" y="1377950"/>
            <a:chExt cx="1614488" cy="2330450"/>
          </a:xfrm>
        </p:grpSpPr>
        <p:sp>
          <p:nvSpPr>
            <p:cNvPr id="55" name="Freeform 12"/>
            <p:cNvSpPr>
              <a:spLocks/>
            </p:cNvSpPr>
            <p:nvPr/>
          </p:nvSpPr>
          <p:spPr bwMode="auto">
            <a:xfrm>
              <a:off x="3427413" y="1377950"/>
              <a:ext cx="1614488" cy="2330450"/>
            </a:xfrm>
            <a:custGeom>
              <a:avLst/>
              <a:gdLst>
                <a:gd name="T0" fmla="*/ 60 w 424"/>
                <a:gd name="T1" fmla="*/ 283 h 612"/>
                <a:gd name="T2" fmla="*/ 0 w 424"/>
                <a:gd name="T3" fmla="*/ 547 h 612"/>
                <a:gd name="T4" fmla="*/ 115 w 424"/>
                <a:gd name="T5" fmla="*/ 509 h 612"/>
                <a:gd name="T6" fmla="*/ 286 w 424"/>
                <a:gd name="T7" fmla="*/ 612 h 612"/>
                <a:gd name="T8" fmla="*/ 346 w 424"/>
                <a:gd name="T9" fmla="*/ 348 h 612"/>
                <a:gd name="T10" fmla="*/ 424 w 424"/>
                <a:gd name="T11" fmla="*/ 193 h 612"/>
                <a:gd name="T12" fmla="*/ 231 w 424"/>
                <a:gd name="T13" fmla="*/ 0 h 612"/>
                <a:gd name="T14" fmla="*/ 38 w 424"/>
                <a:gd name="T15" fmla="*/ 193 h 612"/>
                <a:gd name="T16" fmla="*/ 60 w 424"/>
                <a:gd name="T17" fmla="*/ 283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4" h="612">
                  <a:moveTo>
                    <a:pt x="60" y="283"/>
                  </a:moveTo>
                  <a:cubicBezTo>
                    <a:pt x="123" y="403"/>
                    <a:pt x="109" y="466"/>
                    <a:pt x="0" y="547"/>
                  </a:cubicBezTo>
                  <a:cubicBezTo>
                    <a:pt x="32" y="523"/>
                    <a:pt x="72" y="509"/>
                    <a:pt x="115" y="509"/>
                  </a:cubicBezTo>
                  <a:cubicBezTo>
                    <a:pt x="189" y="509"/>
                    <a:pt x="254" y="551"/>
                    <a:pt x="286" y="612"/>
                  </a:cubicBezTo>
                  <a:cubicBezTo>
                    <a:pt x="223" y="492"/>
                    <a:pt x="238" y="429"/>
                    <a:pt x="346" y="348"/>
                  </a:cubicBezTo>
                  <a:cubicBezTo>
                    <a:pt x="393" y="313"/>
                    <a:pt x="424" y="256"/>
                    <a:pt x="424" y="193"/>
                  </a:cubicBezTo>
                  <a:cubicBezTo>
                    <a:pt x="424" y="87"/>
                    <a:pt x="338" y="0"/>
                    <a:pt x="231" y="0"/>
                  </a:cubicBezTo>
                  <a:cubicBezTo>
                    <a:pt x="125" y="0"/>
                    <a:pt x="38" y="87"/>
                    <a:pt x="38" y="193"/>
                  </a:cubicBezTo>
                  <a:cubicBezTo>
                    <a:pt x="38" y="225"/>
                    <a:pt x="46" y="256"/>
                    <a:pt x="60" y="283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Oval 19"/>
            <p:cNvSpPr>
              <a:spLocks noChangeArrowheads="1"/>
            </p:cNvSpPr>
            <p:nvPr/>
          </p:nvSpPr>
          <p:spPr bwMode="auto">
            <a:xfrm>
              <a:off x="3694113" y="1500188"/>
              <a:ext cx="1225550" cy="1225550"/>
            </a:xfrm>
            <a:prstGeom prst="ellipse">
              <a:avLst/>
            </a:pr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7" name="Freeform 20"/>
          <p:cNvSpPr>
            <a:spLocks noEditPoints="1"/>
          </p:cNvSpPr>
          <p:nvPr/>
        </p:nvSpPr>
        <p:spPr bwMode="auto">
          <a:xfrm>
            <a:off x="5844779" y="5477707"/>
            <a:ext cx="419100" cy="487363"/>
          </a:xfrm>
          <a:custGeom>
            <a:avLst/>
            <a:gdLst>
              <a:gd name="T0" fmla="*/ 264 w 264"/>
              <a:gd name="T1" fmla="*/ 127 h 307"/>
              <a:gd name="T2" fmla="*/ 264 w 264"/>
              <a:gd name="T3" fmla="*/ 307 h 307"/>
              <a:gd name="T4" fmla="*/ 0 w 264"/>
              <a:gd name="T5" fmla="*/ 307 h 307"/>
              <a:gd name="T6" fmla="*/ 0 w 264"/>
              <a:gd name="T7" fmla="*/ 127 h 307"/>
              <a:gd name="T8" fmla="*/ 264 w 264"/>
              <a:gd name="T9" fmla="*/ 307 h 307"/>
              <a:gd name="T10" fmla="*/ 132 w 264"/>
              <a:gd name="T11" fmla="*/ 218 h 307"/>
              <a:gd name="T12" fmla="*/ 0 w 264"/>
              <a:gd name="T13" fmla="*/ 307 h 307"/>
              <a:gd name="T14" fmla="*/ 264 w 264"/>
              <a:gd name="T15" fmla="*/ 127 h 307"/>
              <a:gd name="T16" fmla="*/ 175 w 264"/>
              <a:gd name="T17" fmla="*/ 218 h 307"/>
              <a:gd name="T18" fmla="*/ 0 w 264"/>
              <a:gd name="T19" fmla="*/ 127 h 307"/>
              <a:gd name="T20" fmla="*/ 89 w 264"/>
              <a:gd name="T21" fmla="*/ 218 h 307"/>
              <a:gd name="T22" fmla="*/ 231 w 264"/>
              <a:gd name="T23" fmla="*/ 120 h 307"/>
              <a:gd name="T24" fmla="*/ 231 w 264"/>
              <a:gd name="T25" fmla="*/ 57 h 307"/>
              <a:gd name="T26" fmla="*/ 175 w 264"/>
              <a:gd name="T27" fmla="*/ 0 h 307"/>
              <a:gd name="T28" fmla="*/ 34 w 264"/>
              <a:gd name="T29" fmla="*/ 0 h 307"/>
              <a:gd name="T30" fmla="*/ 34 w 264"/>
              <a:gd name="T31" fmla="*/ 120 h 307"/>
              <a:gd name="T32" fmla="*/ 231 w 264"/>
              <a:gd name="T33" fmla="*/ 57 h 307"/>
              <a:gd name="T34" fmla="*/ 175 w 264"/>
              <a:gd name="T35" fmla="*/ 0 h 307"/>
              <a:gd name="T36" fmla="*/ 175 w 264"/>
              <a:gd name="T37" fmla="*/ 57 h 307"/>
              <a:gd name="T38" fmla="*/ 231 w 264"/>
              <a:gd name="T39" fmla="*/ 57 h 307"/>
              <a:gd name="T40" fmla="*/ 89 w 264"/>
              <a:gd name="T41" fmla="*/ 89 h 307"/>
              <a:gd name="T42" fmla="*/ 63 w 264"/>
              <a:gd name="T43" fmla="*/ 89 h 307"/>
              <a:gd name="T44" fmla="*/ 195 w 264"/>
              <a:gd name="T45" fmla="*/ 89 h 307"/>
              <a:gd name="T46" fmla="*/ 118 w 264"/>
              <a:gd name="T47" fmla="*/ 89 h 307"/>
              <a:gd name="T48" fmla="*/ 63 w 264"/>
              <a:gd name="T49" fmla="*/ 117 h 307"/>
              <a:gd name="T50" fmla="*/ 137 w 264"/>
              <a:gd name="T51" fmla="*/ 117 h 307"/>
              <a:gd name="T52" fmla="*/ 195 w 264"/>
              <a:gd name="T53" fmla="*/ 117 h 307"/>
              <a:gd name="T54" fmla="*/ 166 w 264"/>
              <a:gd name="T55" fmla="*/ 11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64" h="307">
                <a:moveTo>
                  <a:pt x="264" y="127"/>
                </a:moveTo>
                <a:lnTo>
                  <a:pt x="264" y="307"/>
                </a:lnTo>
                <a:lnTo>
                  <a:pt x="0" y="307"/>
                </a:lnTo>
                <a:lnTo>
                  <a:pt x="0" y="127"/>
                </a:lnTo>
                <a:moveTo>
                  <a:pt x="264" y="307"/>
                </a:moveTo>
                <a:lnTo>
                  <a:pt x="132" y="218"/>
                </a:lnTo>
                <a:lnTo>
                  <a:pt x="0" y="307"/>
                </a:lnTo>
                <a:moveTo>
                  <a:pt x="264" y="127"/>
                </a:moveTo>
                <a:lnTo>
                  <a:pt x="175" y="218"/>
                </a:lnTo>
                <a:moveTo>
                  <a:pt x="0" y="127"/>
                </a:moveTo>
                <a:lnTo>
                  <a:pt x="89" y="218"/>
                </a:lnTo>
                <a:moveTo>
                  <a:pt x="231" y="120"/>
                </a:moveTo>
                <a:lnTo>
                  <a:pt x="231" y="57"/>
                </a:lnTo>
                <a:moveTo>
                  <a:pt x="175" y="0"/>
                </a:moveTo>
                <a:lnTo>
                  <a:pt x="34" y="0"/>
                </a:lnTo>
                <a:lnTo>
                  <a:pt x="34" y="120"/>
                </a:lnTo>
                <a:moveTo>
                  <a:pt x="231" y="57"/>
                </a:moveTo>
                <a:lnTo>
                  <a:pt x="175" y="0"/>
                </a:lnTo>
                <a:lnTo>
                  <a:pt x="175" y="57"/>
                </a:lnTo>
                <a:lnTo>
                  <a:pt x="231" y="57"/>
                </a:lnTo>
                <a:moveTo>
                  <a:pt x="89" y="89"/>
                </a:moveTo>
                <a:lnTo>
                  <a:pt x="63" y="89"/>
                </a:lnTo>
                <a:moveTo>
                  <a:pt x="195" y="89"/>
                </a:moveTo>
                <a:lnTo>
                  <a:pt x="118" y="89"/>
                </a:lnTo>
                <a:moveTo>
                  <a:pt x="63" y="117"/>
                </a:moveTo>
                <a:lnTo>
                  <a:pt x="137" y="117"/>
                </a:lnTo>
                <a:moveTo>
                  <a:pt x="195" y="117"/>
                </a:moveTo>
                <a:lnTo>
                  <a:pt x="166" y="117"/>
                </a:lnTo>
              </a:path>
            </a:pathLst>
          </a:custGeom>
          <a:noFill/>
          <a:ln w="15875" cap="rnd">
            <a:solidFill>
              <a:sysClr val="windowText" lastClr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8" name="Freeform 21"/>
          <p:cNvSpPr>
            <a:spLocks noEditPoints="1"/>
          </p:cNvSpPr>
          <p:nvPr/>
        </p:nvSpPr>
        <p:spPr bwMode="auto">
          <a:xfrm>
            <a:off x="4097458" y="2376292"/>
            <a:ext cx="517525" cy="587375"/>
          </a:xfrm>
          <a:custGeom>
            <a:avLst/>
            <a:gdLst>
              <a:gd name="T0" fmla="*/ 44 w 136"/>
              <a:gd name="T1" fmla="*/ 120 h 154"/>
              <a:gd name="T2" fmla="*/ 33 w 136"/>
              <a:gd name="T3" fmla="*/ 92 h 154"/>
              <a:gd name="T4" fmla="*/ 26 w 136"/>
              <a:gd name="T5" fmla="*/ 69 h 154"/>
              <a:gd name="T6" fmla="*/ 68 w 136"/>
              <a:gd name="T7" fmla="*/ 26 h 154"/>
              <a:gd name="T8" fmla="*/ 111 w 136"/>
              <a:gd name="T9" fmla="*/ 69 h 154"/>
              <a:gd name="T10" fmla="*/ 104 w 136"/>
              <a:gd name="T11" fmla="*/ 92 h 154"/>
              <a:gd name="T12" fmla="*/ 93 w 136"/>
              <a:gd name="T13" fmla="*/ 115 h 154"/>
              <a:gd name="T14" fmla="*/ 68 w 136"/>
              <a:gd name="T15" fmla="*/ 43 h 154"/>
              <a:gd name="T16" fmla="*/ 43 w 136"/>
              <a:gd name="T17" fmla="*/ 68 h 154"/>
              <a:gd name="T18" fmla="*/ 68 w 136"/>
              <a:gd name="T19" fmla="*/ 94 h 154"/>
              <a:gd name="T20" fmla="*/ 94 w 136"/>
              <a:gd name="T21" fmla="*/ 68 h 154"/>
              <a:gd name="T22" fmla="*/ 68 w 136"/>
              <a:gd name="T23" fmla="*/ 43 h 154"/>
              <a:gd name="T24" fmla="*/ 58 w 136"/>
              <a:gd name="T25" fmla="*/ 73 h 154"/>
              <a:gd name="T26" fmla="*/ 66 w 136"/>
              <a:gd name="T27" fmla="*/ 81 h 154"/>
              <a:gd name="T28" fmla="*/ 78 w 136"/>
              <a:gd name="T29" fmla="*/ 60 h 154"/>
              <a:gd name="T30" fmla="*/ 68 w 136"/>
              <a:gd name="T31" fmla="*/ 13 h 154"/>
              <a:gd name="T32" fmla="*/ 68 w 136"/>
              <a:gd name="T33" fmla="*/ 0 h 154"/>
              <a:gd name="T34" fmla="*/ 41 w 136"/>
              <a:gd name="T35" fmla="*/ 21 h 154"/>
              <a:gd name="T36" fmla="*/ 34 w 136"/>
              <a:gd name="T37" fmla="*/ 9 h 154"/>
              <a:gd name="T38" fmla="*/ 9 w 136"/>
              <a:gd name="T39" fmla="*/ 34 h 154"/>
              <a:gd name="T40" fmla="*/ 21 w 136"/>
              <a:gd name="T41" fmla="*/ 41 h 154"/>
              <a:gd name="T42" fmla="*/ 0 w 136"/>
              <a:gd name="T43" fmla="*/ 68 h 154"/>
              <a:gd name="T44" fmla="*/ 13 w 136"/>
              <a:gd name="T45" fmla="*/ 68 h 154"/>
              <a:gd name="T46" fmla="*/ 102 w 136"/>
              <a:gd name="T47" fmla="*/ 9 h 154"/>
              <a:gd name="T48" fmla="*/ 96 w 136"/>
              <a:gd name="T49" fmla="*/ 21 h 154"/>
              <a:gd name="T50" fmla="*/ 127 w 136"/>
              <a:gd name="T51" fmla="*/ 34 h 154"/>
              <a:gd name="T52" fmla="*/ 116 w 136"/>
              <a:gd name="T53" fmla="*/ 41 h 154"/>
              <a:gd name="T54" fmla="*/ 123 w 136"/>
              <a:gd name="T55" fmla="*/ 68 h 154"/>
              <a:gd name="T56" fmla="*/ 136 w 136"/>
              <a:gd name="T57" fmla="*/ 68 h 154"/>
              <a:gd name="T58" fmla="*/ 83 w 136"/>
              <a:gd name="T59" fmla="*/ 124 h 154"/>
              <a:gd name="T60" fmla="*/ 50 w 136"/>
              <a:gd name="T61" fmla="*/ 133 h 154"/>
              <a:gd name="T62" fmla="*/ 46 w 136"/>
              <a:gd name="T63" fmla="*/ 139 h 154"/>
              <a:gd name="T64" fmla="*/ 52 w 136"/>
              <a:gd name="T65" fmla="*/ 144 h 154"/>
              <a:gd name="T66" fmla="*/ 54 w 136"/>
              <a:gd name="T67" fmla="*/ 144 h 154"/>
              <a:gd name="T68" fmla="*/ 83 w 136"/>
              <a:gd name="T69" fmla="*/ 135 h 154"/>
              <a:gd name="T70" fmla="*/ 84 w 136"/>
              <a:gd name="T71" fmla="*/ 135 h 154"/>
              <a:gd name="T72" fmla="*/ 85 w 136"/>
              <a:gd name="T73" fmla="*/ 135 h 154"/>
              <a:gd name="T74" fmla="*/ 90 w 136"/>
              <a:gd name="T75" fmla="*/ 141 h 154"/>
              <a:gd name="T76" fmla="*/ 87 w 136"/>
              <a:gd name="T77" fmla="*/ 146 h 154"/>
              <a:gd name="T78" fmla="*/ 58 w 136"/>
              <a:gd name="T79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6" h="154">
                <a:moveTo>
                  <a:pt x="44" y="120"/>
                </a:moveTo>
                <a:cubicBezTo>
                  <a:pt x="44" y="113"/>
                  <a:pt x="42" y="106"/>
                  <a:pt x="33" y="92"/>
                </a:cubicBezTo>
                <a:cubicBezTo>
                  <a:pt x="28" y="85"/>
                  <a:pt x="26" y="77"/>
                  <a:pt x="26" y="69"/>
                </a:cubicBezTo>
                <a:cubicBezTo>
                  <a:pt x="26" y="46"/>
                  <a:pt x="45" y="26"/>
                  <a:pt x="68" y="26"/>
                </a:cubicBezTo>
                <a:cubicBezTo>
                  <a:pt x="92" y="26"/>
                  <a:pt x="111" y="46"/>
                  <a:pt x="111" y="69"/>
                </a:cubicBezTo>
                <a:cubicBezTo>
                  <a:pt x="111" y="77"/>
                  <a:pt x="108" y="85"/>
                  <a:pt x="104" y="92"/>
                </a:cubicBezTo>
                <a:cubicBezTo>
                  <a:pt x="97" y="103"/>
                  <a:pt x="94" y="110"/>
                  <a:pt x="93" y="115"/>
                </a:cubicBezTo>
                <a:moveTo>
                  <a:pt x="68" y="43"/>
                </a:moveTo>
                <a:cubicBezTo>
                  <a:pt x="54" y="43"/>
                  <a:pt x="43" y="54"/>
                  <a:pt x="43" y="68"/>
                </a:cubicBezTo>
                <a:cubicBezTo>
                  <a:pt x="43" y="83"/>
                  <a:pt x="54" y="94"/>
                  <a:pt x="68" y="94"/>
                </a:cubicBezTo>
                <a:cubicBezTo>
                  <a:pt x="82" y="94"/>
                  <a:pt x="94" y="83"/>
                  <a:pt x="94" y="68"/>
                </a:cubicBezTo>
                <a:cubicBezTo>
                  <a:pt x="94" y="54"/>
                  <a:pt x="82" y="43"/>
                  <a:pt x="68" y="43"/>
                </a:cubicBezTo>
                <a:close/>
                <a:moveTo>
                  <a:pt x="58" y="73"/>
                </a:moveTo>
                <a:cubicBezTo>
                  <a:pt x="66" y="81"/>
                  <a:pt x="66" y="81"/>
                  <a:pt x="66" y="81"/>
                </a:cubicBezTo>
                <a:cubicBezTo>
                  <a:pt x="78" y="60"/>
                  <a:pt x="78" y="60"/>
                  <a:pt x="78" y="60"/>
                </a:cubicBezTo>
                <a:moveTo>
                  <a:pt x="68" y="13"/>
                </a:moveTo>
                <a:cubicBezTo>
                  <a:pt x="68" y="0"/>
                  <a:pt x="68" y="0"/>
                  <a:pt x="68" y="0"/>
                </a:cubicBezTo>
                <a:moveTo>
                  <a:pt x="41" y="21"/>
                </a:moveTo>
                <a:cubicBezTo>
                  <a:pt x="34" y="9"/>
                  <a:pt x="34" y="9"/>
                  <a:pt x="34" y="9"/>
                </a:cubicBezTo>
                <a:moveTo>
                  <a:pt x="9" y="34"/>
                </a:moveTo>
                <a:cubicBezTo>
                  <a:pt x="21" y="41"/>
                  <a:pt x="21" y="41"/>
                  <a:pt x="21" y="41"/>
                </a:cubicBezTo>
                <a:moveTo>
                  <a:pt x="0" y="68"/>
                </a:moveTo>
                <a:cubicBezTo>
                  <a:pt x="13" y="68"/>
                  <a:pt x="13" y="68"/>
                  <a:pt x="13" y="68"/>
                </a:cubicBezTo>
                <a:moveTo>
                  <a:pt x="102" y="9"/>
                </a:moveTo>
                <a:cubicBezTo>
                  <a:pt x="96" y="21"/>
                  <a:pt x="96" y="21"/>
                  <a:pt x="96" y="21"/>
                </a:cubicBezTo>
                <a:moveTo>
                  <a:pt x="127" y="34"/>
                </a:moveTo>
                <a:cubicBezTo>
                  <a:pt x="116" y="41"/>
                  <a:pt x="116" y="41"/>
                  <a:pt x="116" y="41"/>
                </a:cubicBezTo>
                <a:moveTo>
                  <a:pt x="123" y="68"/>
                </a:moveTo>
                <a:cubicBezTo>
                  <a:pt x="136" y="68"/>
                  <a:pt x="136" y="68"/>
                  <a:pt x="136" y="68"/>
                </a:cubicBezTo>
                <a:moveTo>
                  <a:pt x="83" y="124"/>
                </a:moveTo>
                <a:cubicBezTo>
                  <a:pt x="83" y="124"/>
                  <a:pt x="50" y="133"/>
                  <a:pt x="50" y="133"/>
                </a:cubicBezTo>
                <a:cubicBezTo>
                  <a:pt x="48" y="134"/>
                  <a:pt x="46" y="136"/>
                  <a:pt x="46" y="139"/>
                </a:cubicBezTo>
                <a:cubicBezTo>
                  <a:pt x="46" y="142"/>
                  <a:pt x="49" y="144"/>
                  <a:pt x="52" y="144"/>
                </a:cubicBezTo>
                <a:cubicBezTo>
                  <a:pt x="53" y="144"/>
                  <a:pt x="54" y="144"/>
                  <a:pt x="54" y="144"/>
                </a:cubicBezTo>
                <a:cubicBezTo>
                  <a:pt x="83" y="135"/>
                  <a:pt x="83" y="135"/>
                  <a:pt x="83" y="135"/>
                </a:cubicBezTo>
                <a:cubicBezTo>
                  <a:pt x="84" y="135"/>
                  <a:pt x="84" y="135"/>
                  <a:pt x="84" y="135"/>
                </a:cubicBezTo>
                <a:cubicBezTo>
                  <a:pt x="84" y="135"/>
                  <a:pt x="84" y="135"/>
                  <a:pt x="85" y="135"/>
                </a:cubicBezTo>
                <a:cubicBezTo>
                  <a:pt x="88" y="135"/>
                  <a:pt x="90" y="138"/>
                  <a:pt x="90" y="141"/>
                </a:cubicBezTo>
                <a:cubicBezTo>
                  <a:pt x="90" y="143"/>
                  <a:pt x="89" y="145"/>
                  <a:pt x="87" y="146"/>
                </a:cubicBezTo>
                <a:cubicBezTo>
                  <a:pt x="58" y="154"/>
                  <a:pt x="58" y="154"/>
                  <a:pt x="58" y="154"/>
                </a:cubicBezTo>
              </a:path>
            </a:pathLst>
          </a:custGeom>
          <a:noFill/>
          <a:ln w="15875" cap="rnd">
            <a:solidFill>
              <a:sysClr val="windowText" lastClr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9" name="Freeform 22"/>
          <p:cNvSpPr>
            <a:spLocks noEditPoints="1"/>
          </p:cNvSpPr>
          <p:nvPr/>
        </p:nvSpPr>
        <p:spPr bwMode="auto">
          <a:xfrm>
            <a:off x="4144955" y="4417081"/>
            <a:ext cx="487363" cy="487363"/>
          </a:xfrm>
          <a:custGeom>
            <a:avLst/>
            <a:gdLst>
              <a:gd name="T0" fmla="*/ 110 w 128"/>
              <a:gd name="T1" fmla="*/ 35 h 128"/>
              <a:gd name="T2" fmla="*/ 120 w 128"/>
              <a:gd name="T3" fmla="*/ 68 h 128"/>
              <a:gd name="T4" fmla="*/ 60 w 128"/>
              <a:gd name="T5" fmla="*/ 128 h 128"/>
              <a:gd name="T6" fmla="*/ 0 w 128"/>
              <a:gd name="T7" fmla="*/ 68 h 128"/>
              <a:gd name="T8" fmla="*/ 60 w 128"/>
              <a:gd name="T9" fmla="*/ 8 h 128"/>
              <a:gd name="T10" fmla="*/ 93 w 128"/>
              <a:gd name="T11" fmla="*/ 18 h 128"/>
              <a:gd name="T12" fmla="*/ 83 w 128"/>
              <a:gd name="T13" fmla="*/ 29 h 128"/>
              <a:gd name="T14" fmla="*/ 60 w 128"/>
              <a:gd name="T15" fmla="*/ 23 h 128"/>
              <a:gd name="T16" fmla="*/ 15 w 128"/>
              <a:gd name="T17" fmla="*/ 68 h 128"/>
              <a:gd name="T18" fmla="*/ 60 w 128"/>
              <a:gd name="T19" fmla="*/ 113 h 128"/>
              <a:gd name="T20" fmla="*/ 105 w 128"/>
              <a:gd name="T21" fmla="*/ 68 h 128"/>
              <a:gd name="T22" fmla="*/ 99 w 128"/>
              <a:gd name="T23" fmla="*/ 45 h 128"/>
              <a:gd name="T24" fmla="*/ 71 w 128"/>
              <a:gd name="T25" fmla="*/ 41 h 128"/>
              <a:gd name="T26" fmla="*/ 60 w 128"/>
              <a:gd name="T27" fmla="*/ 39 h 128"/>
              <a:gd name="T28" fmla="*/ 31 w 128"/>
              <a:gd name="T29" fmla="*/ 68 h 128"/>
              <a:gd name="T30" fmla="*/ 60 w 128"/>
              <a:gd name="T31" fmla="*/ 98 h 128"/>
              <a:gd name="T32" fmla="*/ 89 w 128"/>
              <a:gd name="T33" fmla="*/ 68 h 128"/>
              <a:gd name="T34" fmla="*/ 86 w 128"/>
              <a:gd name="T35" fmla="*/ 55 h 128"/>
              <a:gd name="T36" fmla="*/ 60 w 128"/>
              <a:gd name="T37" fmla="*/ 68 h 128"/>
              <a:gd name="T38" fmla="*/ 125 w 128"/>
              <a:gd name="T39" fmla="*/ 3 h 128"/>
              <a:gd name="T40" fmla="*/ 109 w 128"/>
              <a:gd name="T41" fmla="*/ 0 h 128"/>
              <a:gd name="T42" fmla="*/ 109 w 128"/>
              <a:gd name="T43" fmla="*/ 19 h 128"/>
              <a:gd name="T44" fmla="*/ 128 w 128"/>
              <a:gd name="T45" fmla="*/ 19 h 128"/>
              <a:gd name="T46" fmla="*/ 10 w 128"/>
              <a:gd name="T47" fmla="*/ 128 h 128"/>
              <a:gd name="T48" fmla="*/ 22 w 128"/>
              <a:gd name="T49" fmla="*/ 115 h 128"/>
              <a:gd name="T50" fmla="*/ 98 w 128"/>
              <a:gd name="T51" fmla="*/ 115 h 128"/>
              <a:gd name="T52" fmla="*/ 110 w 128"/>
              <a:gd name="T53" fmla="*/ 1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8" h="128">
                <a:moveTo>
                  <a:pt x="110" y="35"/>
                </a:moveTo>
                <a:cubicBezTo>
                  <a:pt x="116" y="45"/>
                  <a:pt x="120" y="56"/>
                  <a:pt x="120" y="68"/>
                </a:cubicBezTo>
                <a:cubicBezTo>
                  <a:pt x="120" y="101"/>
                  <a:pt x="93" y="128"/>
                  <a:pt x="60" y="128"/>
                </a:cubicBezTo>
                <a:cubicBezTo>
                  <a:pt x="27" y="128"/>
                  <a:pt x="0" y="101"/>
                  <a:pt x="0" y="68"/>
                </a:cubicBezTo>
                <a:cubicBezTo>
                  <a:pt x="0" y="35"/>
                  <a:pt x="27" y="8"/>
                  <a:pt x="60" y="8"/>
                </a:cubicBezTo>
                <a:cubicBezTo>
                  <a:pt x="72" y="8"/>
                  <a:pt x="83" y="12"/>
                  <a:pt x="93" y="18"/>
                </a:cubicBezTo>
                <a:moveTo>
                  <a:pt x="83" y="29"/>
                </a:moveTo>
                <a:cubicBezTo>
                  <a:pt x="76" y="25"/>
                  <a:pt x="68" y="23"/>
                  <a:pt x="60" y="23"/>
                </a:cubicBezTo>
                <a:cubicBezTo>
                  <a:pt x="35" y="23"/>
                  <a:pt x="15" y="43"/>
                  <a:pt x="15" y="68"/>
                </a:cubicBezTo>
                <a:cubicBezTo>
                  <a:pt x="15" y="93"/>
                  <a:pt x="35" y="113"/>
                  <a:pt x="60" y="113"/>
                </a:cubicBezTo>
                <a:cubicBezTo>
                  <a:pt x="85" y="113"/>
                  <a:pt x="105" y="93"/>
                  <a:pt x="105" y="68"/>
                </a:cubicBezTo>
                <a:cubicBezTo>
                  <a:pt x="105" y="60"/>
                  <a:pt x="103" y="52"/>
                  <a:pt x="99" y="45"/>
                </a:cubicBezTo>
                <a:moveTo>
                  <a:pt x="71" y="41"/>
                </a:moveTo>
                <a:cubicBezTo>
                  <a:pt x="68" y="39"/>
                  <a:pt x="64" y="39"/>
                  <a:pt x="60" y="39"/>
                </a:cubicBezTo>
                <a:cubicBezTo>
                  <a:pt x="44" y="39"/>
                  <a:pt x="31" y="52"/>
                  <a:pt x="31" y="68"/>
                </a:cubicBezTo>
                <a:cubicBezTo>
                  <a:pt x="31" y="84"/>
                  <a:pt x="44" y="98"/>
                  <a:pt x="60" y="98"/>
                </a:cubicBezTo>
                <a:cubicBezTo>
                  <a:pt x="76" y="98"/>
                  <a:pt x="89" y="84"/>
                  <a:pt x="89" y="68"/>
                </a:cubicBezTo>
                <a:cubicBezTo>
                  <a:pt x="89" y="63"/>
                  <a:pt x="88" y="59"/>
                  <a:pt x="86" y="55"/>
                </a:cubicBezTo>
                <a:moveTo>
                  <a:pt x="60" y="68"/>
                </a:moveTo>
                <a:cubicBezTo>
                  <a:pt x="125" y="3"/>
                  <a:pt x="125" y="3"/>
                  <a:pt x="125" y="3"/>
                </a:cubicBezTo>
                <a:moveTo>
                  <a:pt x="109" y="0"/>
                </a:moveTo>
                <a:cubicBezTo>
                  <a:pt x="109" y="19"/>
                  <a:pt x="109" y="19"/>
                  <a:pt x="109" y="19"/>
                </a:cubicBezTo>
                <a:cubicBezTo>
                  <a:pt x="128" y="19"/>
                  <a:pt x="128" y="19"/>
                  <a:pt x="128" y="19"/>
                </a:cubicBezTo>
                <a:moveTo>
                  <a:pt x="10" y="128"/>
                </a:moveTo>
                <a:cubicBezTo>
                  <a:pt x="22" y="115"/>
                  <a:pt x="22" y="115"/>
                  <a:pt x="22" y="115"/>
                </a:cubicBezTo>
                <a:moveTo>
                  <a:pt x="98" y="115"/>
                </a:moveTo>
                <a:cubicBezTo>
                  <a:pt x="110" y="128"/>
                  <a:pt x="110" y="128"/>
                  <a:pt x="110" y="128"/>
                </a:cubicBezTo>
              </a:path>
            </a:pathLst>
          </a:custGeom>
          <a:noFill/>
          <a:ln w="15875" cap="rnd">
            <a:solidFill>
              <a:sysClr val="windowText" lastClr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0" name="Freeform 23"/>
          <p:cNvSpPr>
            <a:spLocks noEditPoints="1"/>
          </p:cNvSpPr>
          <p:nvPr/>
        </p:nvSpPr>
        <p:spPr bwMode="auto">
          <a:xfrm>
            <a:off x="7649447" y="2442397"/>
            <a:ext cx="509588" cy="525463"/>
          </a:xfrm>
          <a:custGeom>
            <a:avLst/>
            <a:gdLst>
              <a:gd name="T0" fmla="*/ 50 w 134"/>
              <a:gd name="T1" fmla="*/ 14 h 138"/>
              <a:gd name="T2" fmla="*/ 117 w 134"/>
              <a:gd name="T3" fmla="*/ 56 h 138"/>
              <a:gd name="T4" fmla="*/ 134 w 134"/>
              <a:gd name="T5" fmla="*/ 89 h 138"/>
              <a:gd name="T6" fmla="*/ 120 w 134"/>
              <a:gd name="T7" fmla="*/ 89 h 138"/>
              <a:gd name="T8" fmla="*/ 120 w 134"/>
              <a:gd name="T9" fmla="*/ 112 h 138"/>
              <a:gd name="T10" fmla="*/ 113 w 134"/>
              <a:gd name="T11" fmla="*/ 119 h 138"/>
              <a:gd name="T12" fmla="*/ 97 w 134"/>
              <a:gd name="T13" fmla="*/ 119 h 138"/>
              <a:gd name="T14" fmla="*/ 97 w 134"/>
              <a:gd name="T15" fmla="*/ 138 h 138"/>
              <a:gd name="T16" fmla="*/ 36 w 134"/>
              <a:gd name="T17" fmla="*/ 138 h 138"/>
              <a:gd name="T18" fmla="*/ 36 w 134"/>
              <a:gd name="T19" fmla="*/ 118 h 138"/>
              <a:gd name="T20" fmla="*/ 30 w 134"/>
              <a:gd name="T21" fmla="*/ 104 h 138"/>
              <a:gd name="T22" fmla="*/ 75 w 134"/>
              <a:gd name="T23" fmla="*/ 63 h 138"/>
              <a:gd name="T24" fmla="*/ 75 w 134"/>
              <a:gd name="T25" fmla="*/ 53 h 138"/>
              <a:gd name="T26" fmla="*/ 64 w 134"/>
              <a:gd name="T27" fmla="*/ 49 h 138"/>
              <a:gd name="T28" fmla="*/ 63 w 134"/>
              <a:gd name="T29" fmla="*/ 45 h 138"/>
              <a:gd name="T30" fmla="*/ 67 w 134"/>
              <a:gd name="T31" fmla="*/ 35 h 138"/>
              <a:gd name="T32" fmla="*/ 61 w 134"/>
              <a:gd name="T33" fmla="*/ 28 h 138"/>
              <a:gd name="T34" fmla="*/ 50 w 134"/>
              <a:gd name="T35" fmla="*/ 33 h 138"/>
              <a:gd name="T36" fmla="*/ 46 w 134"/>
              <a:gd name="T37" fmla="*/ 31 h 138"/>
              <a:gd name="T38" fmla="*/ 42 w 134"/>
              <a:gd name="T39" fmla="*/ 21 h 138"/>
              <a:gd name="T40" fmla="*/ 33 w 134"/>
              <a:gd name="T41" fmla="*/ 21 h 138"/>
              <a:gd name="T42" fmla="*/ 29 w 134"/>
              <a:gd name="T43" fmla="*/ 31 h 138"/>
              <a:gd name="T44" fmla="*/ 25 w 134"/>
              <a:gd name="T45" fmla="*/ 33 h 138"/>
              <a:gd name="T46" fmla="*/ 15 w 134"/>
              <a:gd name="T47" fmla="*/ 28 h 138"/>
              <a:gd name="T48" fmla="*/ 8 w 134"/>
              <a:gd name="T49" fmla="*/ 35 h 138"/>
              <a:gd name="T50" fmla="*/ 13 w 134"/>
              <a:gd name="T51" fmla="*/ 45 h 138"/>
              <a:gd name="T52" fmla="*/ 11 w 134"/>
              <a:gd name="T53" fmla="*/ 49 h 138"/>
              <a:gd name="T54" fmla="*/ 0 w 134"/>
              <a:gd name="T55" fmla="*/ 53 h 138"/>
              <a:gd name="T56" fmla="*/ 0 w 134"/>
              <a:gd name="T57" fmla="*/ 63 h 138"/>
              <a:gd name="T58" fmla="*/ 11 w 134"/>
              <a:gd name="T59" fmla="*/ 67 h 138"/>
              <a:gd name="T60" fmla="*/ 13 w 134"/>
              <a:gd name="T61" fmla="*/ 70 h 138"/>
              <a:gd name="T62" fmla="*/ 8 w 134"/>
              <a:gd name="T63" fmla="*/ 81 h 138"/>
              <a:gd name="T64" fmla="*/ 15 w 134"/>
              <a:gd name="T65" fmla="*/ 88 h 138"/>
              <a:gd name="T66" fmla="*/ 25 w 134"/>
              <a:gd name="T67" fmla="*/ 83 h 138"/>
              <a:gd name="T68" fmla="*/ 29 w 134"/>
              <a:gd name="T69" fmla="*/ 84 h 138"/>
              <a:gd name="T70" fmla="*/ 33 w 134"/>
              <a:gd name="T71" fmla="*/ 95 h 138"/>
              <a:gd name="T72" fmla="*/ 42 w 134"/>
              <a:gd name="T73" fmla="*/ 95 h 138"/>
              <a:gd name="T74" fmla="*/ 46 w 134"/>
              <a:gd name="T75" fmla="*/ 84 h 138"/>
              <a:gd name="T76" fmla="*/ 50 w 134"/>
              <a:gd name="T77" fmla="*/ 83 h 138"/>
              <a:gd name="T78" fmla="*/ 61 w 134"/>
              <a:gd name="T79" fmla="*/ 88 h 138"/>
              <a:gd name="T80" fmla="*/ 67 w 134"/>
              <a:gd name="T81" fmla="*/ 81 h 138"/>
              <a:gd name="T82" fmla="*/ 63 w 134"/>
              <a:gd name="T83" fmla="*/ 70 h 138"/>
              <a:gd name="T84" fmla="*/ 64 w 134"/>
              <a:gd name="T85" fmla="*/ 67 h 138"/>
              <a:gd name="T86" fmla="*/ 75 w 134"/>
              <a:gd name="T87" fmla="*/ 63 h 138"/>
              <a:gd name="T88" fmla="*/ 38 w 134"/>
              <a:gd name="T89" fmla="*/ 42 h 138"/>
              <a:gd name="T90" fmla="*/ 22 w 134"/>
              <a:gd name="T91" fmla="*/ 58 h 138"/>
              <a:gd name="T92" fmla="*/ 38 w 134"/>
              <a:gd name="T93" fmla="*/ 74 h 138"/>
              <a:gd name="T94" fmla="*/ 53 w 134"/>
              <a:gd name="T95" fmla="*/ 58 h 138"/>
              <a:gd name="T96" fmla="*/ 38 w 134"/>
              <a:gd name="T97" fmla="*/ 42 h 138"/>
              <a:gd name="T98" fmla="*/ 97 w 134"/>
              <a:gd name="T99" fmla="*/ 119 h 138"/>
              <a:gd name="T100" fmla="*/ 89 w 134"/>
              <a:gd name="T101" fmla="*/ 119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4" h="138">
                <a:moveTo>
                  <a:pt x="50" y="14"/>
                </a:moveTo>
                <a:cubicBezTo>
                  <a:pt x="124" y="0"/>
                  <a:pt x="117" y="56"/>
                  <a:pt x="117" y="56"/>
                </a:cubicBezTo>
                <a:cubicBezTo>
                  <a:pt x="134" y="89"/>
                  <a:pt x="134" y="89"/>
                  <a:pt x="134" y="89"/>
                </a:cubicBezTo>
                <a:cubicBezTo>
                  <a:pt x="120" y="89"/>
                  <a:pt x="120" y="89"/>
                  <a:pt x="120" y="89"/>
                </a:cubicBezTo>
                <a:cubicBezTo>
                  <a:pt x="120" y="112"/>
                  <a:pt x="120" y="112"/>
                  <a:pt x="120" y="112"/>
                </a:cubicBezTo>
                <a:cubicBezTo>
                  <a:pt x="120" y="116"/>
                  <a:pt x="116" y="119"/>
                  <a:pt x="113" y="119"/>
                </a:cubicBezTo>
                <a:cubicBezTo>
                  <a:pt x="97" y="119"/>
                  <a:pt x="97" y="119"/>
                  <a:pt x="97" y="119"/>
                </a:cubicBezTo>
                <a:cubicBezTo>
                  <a:pt x="97" y="138"/>
                  <a:pt x="97" y="138"/>
                  <a:pt x="97" y="138"/>
                </a:cubicBezTo>
                <a:moveTo>
                  <a:pt x="36" y="138"/>
                </a:moveTo>
                <a:cubicBezTo>
                  <a:pt x="36" y="118"/>
                  <a:pt x="36" y="118"/>
                  <a:pt x="36" y="118"/>
                </a:cubicBezTo>
                <a:cubicBezTo>
                  <a:pt x="30" y="104"/>
                  <a:pt x="30" y="104"/>
                  <a:pt x="30" y="104"/>
                </a:cubicBezTo>
                <a:moveTo>
                  <a:pt x="75" y="63"/>
                </a:moveTo>
                <a:cubicBezTo>
                  <a:pt x="75" y="53"/>
                  <a:pt x="75" y="53"/>
                  <a:pt x="75" y="53"/>
                </a:cubicBezTo>
                <a:cubicBezTo>
                  <a:pt x="64" y="49"/>
                  <a:pt x="64" y="49"/>
                  <a:pt x="64" y="49"/>
                </a:cubicBezTo>
                <a:cubicBezTo>
                  <a:pt x="64" y="48"/>
                  <a:pt x="63" y="47"/>
                  <a:pt x="63" y="45"/>
                </a:cubicBezTo>
                <a:cubicBezTo>
                  <a:pt x="67" y="35"/>
                  <a:pt x="67" y="35"/>
                  <a:pt x="67" y="35"/>
                </a:cubicBezTo>
                <a:cubicBezTo>
                  <a:pt x="61" y="28"/>
                  <a:pt x="61" y="28"/>
                  <a:pt x="61" y="28"/>
                </a:cubicBezTo>
                <a:cubicBezTo>
                  <a:pt x="50" y="33"/>
                  <a:pt x="50" y="33"/>
                  <a:pt x="50" y="33"/>
                </a:cubicBezTo>
                <a:cubicBezTo>
                  <a:pt x="49" y="32"/>
                  <a:pt x="48" y="32"/>
                  <a:pt x="46" y="31"/>
                </a:cubicBezTo>
                <a:cubicBezTo>
                  <a:pt x="42" y="21"/>
                  <a:pt x="42" y="21"/>
                  <a:pt x="42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29" y="31"/>
                  <a:pt x="29" y="31"/>
                  <a:pt x="29" y="31"/>
                </a:cubicBezTo>
                <a:cubicBezTo>
                  <a:pt x="28" y="32"/>
                  <a:pt x="26" y="32"/>
                  <a:pt x="25" y="33"/>
                </a:cubicBezTo>
                <a:cubicBezTo>
                  <a:pt x="15" y="28"/>
                  <a:pt x="15" y="28"/>
                  <a:pt x="15" y="28"/>
                </a:cubicBezTo>
                <a:cubicBezTo>
                  <a:pt x="8" y="35"/>
                  <a:pt x="8" y="35"/>
                  <a:pt x="8" y="35"/>
                </a:cubicBezTo>
                <a:cubicBezTo>
                  <a:pt x="13" y="45"/>
                  <a:pt x="13" y="45"/>
                  <a:pt x="13" y="45"/>
                </a:cubicBezTo>
                <a:cubicBezTo>
                  <a:pt x="12" y="47"/>
                  <a:pt x="11" y="48"/>
                  <a:pt x="11" y="49"/>
                </a:cubicBezTo>
                <a:cubicBezTo>
                  <a:pt x="0" y="53"/>
                  <a:pt x="0" y="53"/>
                  <a:pt x="0" y="53"/>
                </a:cubicBezTo>
                <a:cubicBezTo>
                  <a:pt x="0" y="63"/>
                  <a:pt x="0" y="63"/>
                  <a:pt x="0" y="63"/>
                </a:cubicBezTo>
                <a:cubicBezTo>
                  <a:pt x="11" y="67"/>
                  <a:pt x="11" y="67"/>
                  <a:pt x="11" y="67"/>
                </a:cubicBezTo>
                <a:cubicBezTo>
                  <a:pt x="11" y="68"/>
                  <a:pt x="12" y="69"/>
                  <a:pt x="13" y="70"/>
                </a:cubicBezTo>
                <a:cubicBezTo>
                  <a:pt x="8" y="81"/>
                  <a:pt x="8" y="81"/>
                  <a:pt x="8" y="81"/>
                </a:cubicBezTo>
                <a:cubicBezTo>
                  <a:pt x="15" y="88"/>
                  <a:pt x="15" y="88"/>
                  <a:pt x="15" y="88"/>
                </a:cubicBezTo>
                <a:cubicBezTo>
                  <a:pt x="25" y="83"/>
                  <a:pt x="25" y="83"/>
                  <a:pt x="25" y="83"/>
                </a:cubicBezTo>
                <a:cubicBezTo>
                  <a:pt x="26" y="84"/>
                  <a:pt x="28" y="84"/>
                  <a:pt x="29" y="84"/>
                </a:cubicBezTo>
                <a:cubicBezTo>
                  <a:pt x="33" y="95"/>
                  <a:pt x="33" y="95"/>
                  <a:pt x="33" y="95"/>
                </a:cubicBezTo>
                <a:cubicBezTo>
                  <a:pt x="42" y="95"/>
                  <a:pt x="42" y="95"/>
                  <a:pt x="42" y="95"/>
                </a:cubicBezTo>
                <a:cubicBezTo>
                  <a:pt x="46" y="84"/>
                  <a:pt x="46" y="84"/>
                  <a:pt x="46" y="84"/>
                </a:cubicBezTo>
                <a:cubicBezTo>
                  <a:pt x="48" y="84"/>
                  <a:pt x="49" y="84"/>
                  <a:pt x="50" y="83"/>
                </a:cubicBezTo>
                <a:cubicBezTo>
                  <a:pt x="61" y="88"/>
                  <a:pt x="61" y="88"/>
                  <a:pt x="61" y="88"/>
                </a:cubicBezTo>
                <a:cubicBezTo>
                  <a:pt x="67" y="81"/>
                  <a:pt x="67" y="81"/>
                  <a:pt x="67" y="81"/>
                </a:cubicBezTo>
                <a:cubicBezTo>
                  <a:pt x="63" y="70"/>
                  <a:pt x="63" y="70"/>
                  <a:pt x="63" y="70"/>
                </a:cubicBezTo>
                <a:cubicBezTo>
                  <a:pt x="63" y="69"/>
                  <a:pt x="64" y="68"/>
                  <a:pt x="64" y="67"/>
                </a:cubicBezTo>
                <a:lnTo>
                  <a:pt x="75" y="63"/>
                </a:lnTo>
                <a:close/>
                <a:moveTo>
                  <a:pt x="38" y="42"/>
                </a:moveTo>
                <a:cubicBezTo>
                  <a:pt x="29" y="42"/>
                  <a:pt x="22" y="49"/>
                  <a:pt x="22" y="58"/>
                </a:cubicBezTo>
                <a:cubicBezTo>
                  <a:pt x="22" y="67"/>
                  <a:pt x="29" y="74"/>
                  <a:pt x="38" y="74"/>
                </a:cubicBezTo>
                <a:cubicBezTo>
                  <a:pt x="46" y="74"/>
                  <a:pt x="53" y="67"/>
                  <a:pt x="53" y="58"/>
                </a:cubicBezTo>
                <a:cubicBezTo>
                  <a:pt x="53" y="49"/>
                  <a:pt x="46" y="42"/>
                  <a:pt x="38" y="42"/>
                </a:cubicBezTo>
                <a:close/>
                <a:moveTo>
                  <a:pt x="97" y="119"/>
                </a:moveTo>
                <a:cubicBezTo>
                  <a:pt x="89" y="119"/>
                  <a:pt x="89" y="119"/>
                  <a:pt x="89" y="119"/>
                </a:cubicBezTo>
              </a:path>
            </a:pathLst>
          </a:custGeom>
          <a:noFill/>
          <a:ln w="15875" cap="rnd">
            <a:solidFill>
              <a:sysClr val="windowText" lastClr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1" name="Freeform 24"/>
          <p:cNvSpPr>
            <a:spLocks noEditPoints="1"/>
          </p:cNvSpPr>
          <p:nvPr/>
        </p:nvSpPr>
        <p:spPr bwMode="auto">
          <a:xfrm>
            <a:off x="5779096" y="1687727"/>
            <a:ext cx="738188" cy="411163"/>
          </a:xfrm>
          <a:custGeom>
            <a:avLst/>
            <a:gdLst>
              <a:gd name="T0" fmla="*/ 46 w 194"/>
              <a:gd name="T1" fmla="*/ 88 h 108"/>
              <a:gd name="T2" fmla="*/ 45 w 194"/>
              <a:gd name="T3" fmla="*/ 80 h 108"/>
              <a:gd name="T4" fmla="*/ 56 w 194"/>
              <a:gd name="T5" fmla="*/ 70 h 108"/>
              <a:gd name="T6" fmla="*/ 63 w 194"/>
              <a:gd name="T7" fmla="*/ 75 h 108"/>
              <a:gd name="T8" fmla="*/ 54 w 194"/>
              <a:gd name="T9" fmla="*/ 88 h 108"/>
              <a:gd name="T10" fmla="*/ 118 w 194"/>
              <a:gd name="T11" fmla="*/ 78 h 108"/>
              <a:gd name="T12" fmla="*/ 141 w 194"/>
              <a:gd name="T13" fmla="*/ 89 h 108"/>
              <a:gd name="T14" fmla="*/ 142 w 194"/>
              <a:gd name="T15" fmla="*/ 78 h 108"/>
              <a:gd name="T16" fmla="*/ 118 w 194"/>
              <a:gd name="T17" fmla="*/ 96 h 108"/>
              <a:gd name="T18" fmla="*/ 129 w 194"/>
              <a:gd name="T19" fmla="*/ 97 h 108"/>
              <a:gd name="T20" fmla="*/ 131 w 194"/>
              <a:gd name="T21" fmla="*/ 88 h 108"/>
              <a:gd name="T22" fmla="*/ 106 w 194"/>
              <a:gd name="T23" fmla="*/ 104 h 108"/>
              <a:gd name="T24" fmla="*/ 116 w 194"/>
              <a:gd name="T25" fmla="*/ 104 h 108"/>
              <a:gd name="T26" fmla="*/ 118 w 194"/>
              <a:gd name="T27" fmla="*/ 96 h 108"/>
              <a:gd name="T28" fmla="*/ 91 w 194"/>
              <a:gd name="T29" fmla="*/ 106 h 108"/>
              <a:gd name="T30" fmla="*/ 103 w 194"/>
              <a:gd name="T31" fmla="*/ 105 h 108"/>
              <a:gd name="T32" fmla="*/ 62 w 194"/>
              <a:gd name="T33" fmla="*/ 97 h 108"/>
              <a:gd name="T34" fmla="*/ 75 w 194"/>
              <a:gd name="T35" fmla="*/ 74 h 108"/>
              <a:gd name="T36" fmla="*/ 66 w 194"/>
              <a:gd name="T37" fmla="*/ 74 h 108"/>
              <a:gd name="T38" fmla="*/ 54 w 194"/>
              <a:gd name="T39" fmla="*/ 97 h 108"/>
              <a:gd name="T40" fmla="*/ 62 w 194"/>
              <a:gd name="T41" fmla="*/ 97 h 108"/>
              <a:gd name="T42" fmla="*/ 85 w 194"/>
              <a:gd name="T43" fmla="*/ 88 h 108"/>
              <a:gd name="T44" fmla="*/ 80 w 194"/>
              <a:gd name="T45" fmla="*/ 79 h 108"/>
              <a:gd name="T46" fmla="*/ 64 w 194"/>
              <a:gd name="T47" fmla="*/ 94 h 108"/>
              <a:gd name="T48" fmla="*/ 69 w 194"/>
              <a:gd name="T49" fmla="*/ 104 h 108"/>
              <a:gd name="T50" fmla="*/ 89 w 194"/>
              <a:gd name="T51" fmla="*/ 100 h 108"/>
              <a:gd name="T52" fmla="*/ 91 w 194"/>
              <a:gd name="T53" fmla="*/ 90 h 108"/>
              <a:gd name="T54" fmla="*/ 83 w 194"/>
              <a:gd name="T55" fmla="*/ 91 h 108"/>
              <a:gd name="T56" fmla="*/ 76 w 194"/>
              <a:gd name="T57" fmla="*/ 107 h 108"/>
              <a:gd name="T58" fmla="*/ 84 w 194"/>
              <a:gd name="T59" fmla="*/ 106 h 108"/>
              <a:gd name="T60" fmla="*/ 166 w 194"/>
              <a:gd name="T61" fmla="*/ 0 h 108"/>
              <a:gd name="T62" fmla="*/ 161 w 194"/>
              <a:gd name="T63" fmla="*/ 65 h 108"/>
              <a:gd name="T64" fmla="*/ 194 w 194"/>
              <a:gd name="T65" fmla="*/ 51 h 108"/>
              <a:gd name="T66" fmla="*/ 105 w 194"/>
              <a:gd name="T67" fmla="*/ 27 h 108"/>
              <a:gd name="T68" fmla="*/ 95 w 194"/>
              <a:gd name="T69" fmla="*/ 28 h 108"/>
              <a:gd name="T70" fmla="*/ 67 w 194"/>
              <a:gd name="T71" fmla="*/ 42 h 108"/>
              <a:gd name="T72" fmla="*/ 92 w 194"/>
              <a:gd name="T73" fmla="*/ 48 h 108"/>
              <a:gd name="T74" fmla="*/ 142 w 194"/>
              <a:gd name="T75" fmla="*/ 78 h 108"/>
              <a:gd name="T76" fmla="*/ 151 w 194"/>
              <a:gd name="T77" fmla="*/ 68 h 108"/>
              <a:gd name="T78" fmla="*/ 142 w 194"/>
              <a:gd name="T79" fmla="*/ 78 h 108"/>
              <a:gd name="T80" fmla="*/ 49 w 194"/>
              <a:gd name="T81" fmla="*/ 77 h 108"/>
              <a:gd name="T82" fmla="*/ 28 w 194"/>
              <a:gd name="T83" fmla="*/ 71 h 108"/>
              <a:gd name="T84" fmla="*/ 40 w 194"/>
              <a:gd name="T85" fmla="*/ 0 h 108"/>
              <a:gd name="T86" fmla="*/ 47 w 194"/>
              <a:gd name="T87" fmla="*/ 78 h 108"/>
              <a:gd name="T88" fmla="*/ 64 w 194"/>
              <a:gd name="T89" fmla="*/ 2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94" h="108">
                <a:moveTo>
                  <a:pt x="51" y="90"/>
                </a:moveTo>
                <a:cubicBezTo>
                  <a:pt x="49" y="90"/>
                  <a:pt x="47" y="89"/>
                  <a:pt x="46" y="88"/>
                </a:cubicBezTo>
                <a:cubicBezTo>
                  <a:pt x="45" y="87"/>
                  <a:pt x="44" y="86"/>
                  <a:pt x="44" y="84"/>
                </a:cubicBezTo>
                <a:cubicBezTo>
                  <a:pt x="44" y="83"/>
                  <a:pt x="44" y="81"/>
                  <a:pt x="45" y="80"/>
                </a:cubicBezTo>
                <a:cubicBezTo>
                  <a:pt x="53" y="72"/>
                  <a:pt x="53" y="72"/>
                  <a:pt x="53" y="72"/>
                </a:cubicBezTo>
                <a:cubicBezTo>
                  <a:pt x="54" y="71"/>
                  <a:pt x="55" y="70"/>
                  <a:pt x="56" y="70"/>
                </a:cubicBezTo>
                <a:cubicBezTo>
                  <a:pt x="58" y="70"/>
                  <a:pt x="60" y="70"/>
                  <a:pt x="61" y="71"/>
                </a:cubicBezTo>
                <a:cubicBezTo>
                  <a:pt x="62" y="72"/>
                  <a:pt x="63" y="74"/>
                  <a:pt x="63" y="75"/>
                </a:cubicBezTo>
                <a:cubicBezTo>
                  <a:pt x="63" y="77"/>
                  <a:pt x="63" y="78"/>
                  <a:pt x="62" y="79"/>
                </a:cubicBezTo>
                <a:cubicBezTo>
                  <a:pt x="54" y="88"/>
                  <a:pt x="54" y="88"/>
                  <a:pt x="54" y="88"/>
                </a:cubicBezTo>
                <a:cubicBezTo>
                  <a:pt x="53" y="89"/>
                  <a:pt x="52" y="89"/>
                  <a:pt x="51" y="90"/>
                </a:cubicBezTo>
                <a:close/>
                <a:moveTo>
                  <a:pt x="118" y="78"/>
                </a:moveTo>
                <a:cubicBezTo>
                  <a:pt x="118" y="78"/>
                  <a:pt x="132" y="90"/>
                  <a:pt x="136" y="90"/>
                </a:cubicBezTo>
                <a:cubicBezTo>
                  <a:pt x="139" y="91"/>
                  <a:pt x="140" y="90"/>
                  <a:pt x="141" y="89"/>
                </a:cubicBezTo>
                <a:cubicBezTo>
                  <a:pt x="143" y="87"/>
                  <a:pt x="144" y="85"/>
                  <a:pt x="144" y="83"/>
                </a:cubicBezTo>
                <a:cubicBezTo>
                  <a:pt x="144" y="81"/>
                  <a:pt x="143" y="80"/>
                  <a:pt x="142" y="78"/>
                </a:cubicBezTo>
                <a:moveTo>
                  <a:pt x="106" y="86"/>
                </a:moveTo>
                <a:cubicBezTo>
                  <a:pt x="118" y="96"/>
                  <a:pt x="118" y="96"/>
                  <a:pt x="118" y="96"/>
                </a:cubicBezTo>
                <a:cubicBezTo>
                  <a:pt x="120" y="98"/>
                  <a:pt x="122" y="99"/>
                  <a:pt x="124" y="99"/>
                </a:cubicBezTo>
                <a:cubicBezTo>
                  <a:pt x="126" y="99"/>
                  <a:pt x="128" y="98"/>
                  <a:pt x="129" y="97"/>
                </a:cubicBezTo>
                <a:cubicBezTo>
                  <a:pt x="131" y="95"/>
                  <a:pt x="132" y="93"/>
                  <a:pt x="132" y="91"/>
                </a:cubicBezTo>
                <a:cubicBezTo>
                  <a:pt x="132" y="90"/>
                  <a:pt x="131" y="89"/>
                  <a:pt x="131" y="88"/>
                </a:cubicBezTo>
                <a:moveTo>
                  <a:pt x="100" y="98"/>
                </a:moveTo>
                <a:cubicBezTo>
                  <a:pt x="106" y="104"/>
                  <a:pt x="106" y="104"/>
                  <a:pt x="106" y="104"/>
                </a:cubicBezTo>
                <a:cubicBezTo>
                  <a:pt x="107" y="105"/>
                  <a:pt x="109" y="106"/>
                  <a:pt x="111" y="106"/>
                </a:cubicBezTo>
                <a:cubicBezTo>
                  <a:pt x="113" y="106"/>
                  <a:pt x="115" y="106"/>
                  <a:pt x="116" y="104"/>
                </a:cubicBezTo>
                <a:cubicBezTo>
                  <a:pt x="118" y="103"/>
                  <a:pt x="119" y="101"/>
                  <a:pt x="119" y="98"/>
                </a:cubicBezTo>
                <a:cubicBezTo>
                  <a:pt x="119" y="98"/>
                  <a:pt x="119" y="97"/>
                  <a:pt x="118" y="96"/>
                </a:cubicBezTo>
                <a:moveTo>
                  <a:pt x="86" y="104"/>
                </a:moveTo>
                <a:cubicBezTo>
                  <a:pt x="91" y="106"/>
                  <a:pt x="91" y="106"/>
                  <a:pt x="91" y="106"/>
                </a:cubicBezTo>
                <a:cubicBezTo>
                  <a:pt x="92" y="106"/>
                  <a:pt x="94" y="107"/>
                  <a:pt x="98" y="107"/>
                </a:cubicBezTo>
                <a:cubicBezTo>
                  <a:pt x="100" y="107"/>
                  <a:pt x="102" y="106"/>
                  <a:pt x="103" y="105"/>
                </a:cubicBezTo>
                <a:cubicBezTo>
                  <a:pt x="104" y="104"/>
                  <a:pt x="104" y="104"/>
                  <a:pt x="105" y="103"/>
                </a:cubicBezTo>
                <a:moveTo>
                  <a:pt x="62" y="97"/>
                </a:moveTo>
                <a:cubicBezTo>
                  <a:pt x="75" y="82"/>
                  <a:pt x="75" y="82"/>
                  <a:pt x="75" y="82"/>
                </a:cubicBezTo>
                <a:cubicBezTo>
                  <a:pt x="77" y="79"/>
                  <a:pt x="77" y="76"/>
                  <a:pt x="75" y="74"/>
                </a:cubicBezTo>
                <a:cubicBezTo>
                  <a:pt x="73" y="72"/>
                  <a:pt x="72" y="72"/>
                  <a:pt x="70" y="72"/>
                </a:cubicBezTo>
                <a:cubicBezTo>
                  <a:pt x="69" y="72"/>
                  <a:pt x="67" y="73"/>
                  <a:pt x="66" y="74"/>
                </a:cubicBezTo>
                <a:cubicBezTo>
                  <a:pt x="53" y="89"/>
                  <a:pt x="53" y="89"/>
                  <a:pt x="53" y="89"/>
                </a:cubicBezTo>
                <a:cubicBezTo>
                  <a:pt x="51" y="91"/>
                  <a:pt x="51" y="95"/>
                  <a:pt x="54" y="97"/>
                </a:cubicBezTo>
                <a:cubicBezTo>
                  <a:pt x="55" y="98"/>
                  <a:pt x="57" y="99"/>
                  <a:pt x="58" y="98"/>
                </a:cubicBezTo>
                <a:cubicBezTo>
                  <a:pt x="60" y="98"/>
                  <a:pt x="61" y="97"/>
                  <a:pt x="62" y="97"/>
                </a:cubicBezTo>
                <a:close/>
                <a:moveTo>
                  <a:pt x="73" y="102"/>
                </a:moveTo>
                <a:cubicBezTo>
                  <a:pt x="85" y="88"/>
                  <a:pt x="85" y="88"/>
                  <a:pt x="85" y="88"/>
                </a:cubicBezTo>
                <a:cubicBezTo>
                  <a:pt x="87" y="86"/>
                  <a:pt x="87" y="82"/>
                  <a:pt x="84" y="80"/>
                </a:cubicBezTo>
                <a:cubicBezTo>
                  <a:pt x="83" y="79"/>
                  <a:pt x="81" y="78"/>
                  <a:pt x="80" y="79"/>
                </a:cubicBezTo>
                <a:cubicBezTo>
                  <a:pt x="78" y="79"/>
                  <a:pt x="77" y="79"/>
                  <a:pt x="76" y="80"/>
                </a:cubicBezTo>
                <a:cubicBezTo>
                  <a:pt x="64" y="94"/>
                  <a:pt x="64" y="94"/>
                  <a:pt x="64" y="94"/>
                </a:cubicBezTo>
                <a:cubicBezTo>
                  <a:pt x="62" y="96"/>
                  <a:pt x="62" y="100"/>
                  <a:pt x="65" y="102"/>
                </a:cubicBezTo>
                <a:cubicBezTo>
                  <a:pt x="66" y="103"/>
                  <a:pt x="68" y="104"/>
                  <a:pt x="69" y="104"/>
                </a:cubicBezTo>
                <a:cubicBezTo>
                  <a:pt x="71" y="103"/>
                  <a:pt x="72" y="103"/>
                  <a:pt x="73" y="102"/>
                </a:cubicBezTo>
                <a:close/>
                <a:moveTo>
                  <a:pt x="89" y="100"/>
                </a:moveTo>
                <a:cubicBezTo>
                  <a:pt x="91" y="98"/>
                  <a:pt x="91" y="98"/>
                  <a:pt x="91" y="98"/>
                </a:cubicBezTo>
                <a:cubicBezTo>
                  <a:pt x="93" y="96"/>
                  <a:pt x="93" y="92"/>
                  <a:pt x="91" y="90"/>
                </a:cubicBezTo>
                <a:cubicBezTo>
                  <a:pt x="89" y="89"/>
                  <a:pt x="88" y="89"/>
                  <a:pt x="86" y="89"/>
                </a:cubicBezTo>
                <a:cubicBezTo>
                  <a:pt x="85" y="89"/>
                  <a:pt x="83" y="90"/>
                  <a:pt x="83" y="91"/>
                </a:cubicBezTo>
                <a:cubicBezTo>
                  <a:pt x="76" y="98"/>
                  <a:pt x="76" y="98"/>
                  <a:pt x="76" y="98"/>
                </a:cubicBezTo>
                <a:cubicBezTo>
                  <a:pt x="73" y="101"/>
                  <a:pt x="74" y="105"/>
                  <a:pt x="76" y="107"/>
                </a:cubicBezTo>
                <a:cubicBezTo>
                  <a:pt x="77" y="108"/>
                  <a:pt x="79" y="108"/>
                  <a:pt x="81" y="108"/>
                </a:cubicBezTo>
                <a:cubicBezTo>
                  <a:pt x="82" y="108"/>
                  <a:pt x="83" y="107"/>
                  <a:pt x="84" y="106"/>
                </a:cubicBezTo>
                <a:lnTo>
                  <a:pt x="89" y="100"/>
                </a:lnTo>
                <a:close/>
                <a:moveTo>
                  <a:pt x="166" y="0"/>
                </a:moveTo>
                <a:cubicBezTo>
                  <a:pt x="154" y="6"/>
                  <a:pt x="136" y="16"/>
                  <a:pt x="133" y="18"/>
                </a:cubicBezTo>
                <a:cubicBezTo>
                  <a:pt x="136" y="22"/>
                  <a:pt x="147" y="41"/>
                  <a:pt x="161" y="65"/>
                </a:cubicBezTo>
                <a:cubicBezTo>
                  <a:pt x="163" y="68"/>
                  <a:pt x="163" y="68"/>
                  <a:pt x="163" y="68"/>
                </a:cubicBezTo>
                <a:cubicBezTo>
                  <a:pt x="194" y="51"/>
                  <a:pt x="194" y="51"/>
                  <a:pt x="194" y="51"/>
                </a:cubicBezTo>
                <a:moveTo>
                  <a:pt x="137" y="24"/>
                </a:moveTo>
                <a:cubicBezTo>
                  <a:pt x="122" y="18"/>
                  <a:pt x="114" y="27"/>
                  <a:pt x="105" y="27"/>
                </a:cubicBezTo>
                <a:cubicBezTo>
                  <a:pt x="101" y="27"/>
                  <a:pt x="98" y="28"/>
                  <a:pt x="96" y="28"/>
                </a:cubicBezTo>
                <a:cubicBezTo>
                  <a:pt x="96" y="28"/>
                  <a:pt x="96" y="28"/>
                  <a:pt x="95" y="28"/>
                </a:cubicBezTo>
                <a:cubicBezTo>
                  <a:pt x="94" y="28"/>
                  <a:pt x="94" y="28"/>
                  <a:pt x="93" y="28"/>
                </a:cubicBezTo>
                <a:cubicBezTo>
                  <a:pt x="67" y="42"/>
                  <a:pt x="67" y="42"/>
                  <a:pt x="67" y="42"/>
                </a:cubicBezTo>
                <a:cubicBezTo>
                  <a:pt x="55" y="48"/>
                  <a:pt x="67" y="57"/>
                  <a:pt x="71" y="56"/>
                </a:cubicBezTo>
                <a:cubicBezTo>
                  <a:pt x="75" y="55"/>
                  <a:pt x="85" y="51"/>
                  <a:pt x="92" y="48"/>
                </a:cubicBezTo>
                <a:cubicBezTo>
                  <a:pt x="96" y="47"/>
                  <a:pt x="101" y="47"/>
                  <a:pt x="105" y="50"/>
                </a:cubicBezTo>
                <a:cubicBezTo>
                  <a:pt x="116" y="58"/>
                  <a:pt x="140" y="76"/>
                  <a:pt x="142" y="78"/>
                </a:cubicBezTo>
                <a:moveTo>
                  <a:pt x="159" y="62"/>
                </a:moveTo>
                <a:cubicBezTo>
                  <a:pt x="157" y="63"/>
                  <a:pt x="152" y="66"/>
                  <a:pt x="151" y="68"/>
                </a:cubicBezTo>
                <a:cubicBezTo>
                  <a:pt x="150" y="68"/>
                  <a:pt x="149" y="70"/>
                  <a:pt x="148" y="71"/>
                </a:cubicBezTo>
                <a:cubicBezTo>
                  <a:pt x="146" y="74"/>
                  <a:pt x="144" y="77"/>
                  <a:pt x="142" y="78"/>
                </a:cubicBezTo>
                <a:moveTo>
                  <a:pt x="49" y="77"/>
                </a:moveTo>
                <a:cubicBezTo>
                  <a:pt x="49" y="77"/>
                  <a:pt x="49" y="77"/>
                  <a:pt x="49" y="77"/>
                </a:cubicBezTo>
                <a:moveTo>
                  <a:pt x="0" y="49"/>
                </a:moveTo>
                <a:cubicBezTo>
                  <a:pt x="28" y="71"/>
                  <a:pt x="28" y="71"/>
                  <a:pt x="28" y="71"/>
                </a:cubicBezTo>
                <a:cubicBezTo>
                  <a:pt x="68" y="22"/>
                  <a:pt x="68" y="22"/>
                  <a:pt x="68" y="22"/>
                </a:cubicBezTo>
                <a:cubicBezTo>
                  <a:pt x="40" y="0"/>
                  <a:pt x="40" y="0"/>
                  <a:pt x="40" y="0"/>
                </a:cubicBezTo>
                <a:moveTo>
                  <a:pt x="31" y="68"/>
                </a:moveTo>
                <a:cubicBezTo>
                  <a:pt x="39" y="74"/>
                  <a:pt x="47" y="78"/>
                  <a:pt x="47" y="78"/>
                </a:cubicBezTo>
                <a:moveTo>
                  <a:pt x="83" y="33"/>
                </a:moveTo>
                <a:cubicBezTo>
                  <a:pt x="80" y="31"/>
                  <a:pt x="72" y="28"/>
                  <a:pt x="64" y="26"/>
                </a:cubicBezTo>
              </a:path>
            </a:pathLst>
          </a:custGeom>
          <a:noFill/>
          <a:ln w="15875" cap="rnd">
            <a:solidFill>
              <a:sysClr val="windowText" lastClr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2" name="Freeform 25"/>
          <p:cNvSpPr>
            <a:spLocks noEditPoints="1"/>
          </p:cNvSpPr>
          <p:nvPr/>
        </p:nvSpPr>
        <p:spPr bwMode="auto">
          <a:xfrm>
            <a:off x="7531687" y="4516653"/>
            <a:ext cx="506413" cy="403225"/>
          </a:xfrm>
          <a:custGeom>
            <a:avLst/>
            <a:gdLst>
              <a:gd name="T0" fmla="*/ 133 w 133"/>
              <a:gd name="T1" fmla="*/ 106 h 106"/>
              <a:gd name="T2" fmla="*/ 0 w 133"/>
              <a:gd name="T3" fmla="*/ 106 h 106"/>
              <a:gd name="T4" fmla="*/ 33 w 133"/>
              <a:gd name="T5" fmla="*/ 78 h 106"/>
              <a:gd name="T6" fmla="*/ 14 w 133"/>
              <a:gd name="T7" fmla="*/ 78 h 106"/>
              <a:gd name="T8" fmla="*/ 14 w 133"/>
              <a:gd name="T9" fmla="*/ 106 h 106"/>
              <a:gd name="T10" fmla="*/ 33 w 133"/>
              <a:gd name="T11" fmla="*/ 106 h 106"/>
              <a:gd name="T12" fmla="*/ 33 w 133"/>
              <a:gd name="T13" fmla="*/ 78 h 106"/>
              <a:gd name="T14" fmla="*/ 61 w 133"/>
              <a:gd name="T15" fmla="*/ 49 h 106"/>
              <a:gd name="T16" fmla="*/ 43 w 133"/>
              <a:gd name="T17" fmla="*/ 49 h 106"/>
              <a:gd name="T18" fmla="*/ 43 w 133"/>
              <a:gd name="T19" fmla="*/ 106 h 106"/>
              <a:gd name="T20" fmla="*/ 61 w 133"/>
              <a:gd name="T21" fmla="*/ 106 h 106"/>
              <a:gd name="T22" fmla="*/ 61 w 133"/>
              <a:gd name="T23" fmla="*/ 49 h 106"/>
              <a:gd name="T24" fmla="*/ 90 w 133"/>
              <a:gd name="T25" fmla="*/ 62 h 106"/>
              <a:gd name="T26" fmla="*/ 72 w 133"/>
              <a:gd name="T27" fmla="*/ 62 h 106"/>
              <a:gd name="T28" fmla="*/ 72 w 133"/>
              <a:gd name="T29" fmla="*/ 106 h 106"/>
              <a:gd name="T30" fmla="*/ 90 w 133"/>
              <a:gd name="T31" fmla="*/ 106 h 106"/>
              <a:gd name="T32" fmla="*/ 90 w 133"/>
              <a:gd name="T33" fmla="*/ 62 h 106"/>
              <a:gd name="T34" fmla="*/ 119 w 133"/>
              <a:gd name="T35" fmla="*/ 32 h 106"/>
              <a:gd name="T36" fmla="*/ 101 w 133"/>
              <a:gd name="T37" fmla="*/ 32 h 106"/>
              <a:gd name="T38" fmla="*/ 101 w 133"/>
              <a:gd name="T39" fmla="*/ 106 h 106"/>
              <a:gd name="T40" fmla="*/ 119 w 133"/>
              <a:gd name="T41" fmla="*/ 106 h 106"/>
              <a:gd name="T42" fmla="*/ 119 w 133"/>
              <a:gd name="T43" fmla="*/ 32 h 106"/>
              <a:gd name="T44" fmla="*/ 23 w 133"/>
              <a:gd name="T45" fmla="*/ 46 h 106"/>
              <a:gd name="T46" fmla="*/ 18 w 133"/>
              <a:gd name="T47" fmla="*/ 51 h 106"/>
              <a:gd name="T48" fmla="*/ 23 w 133"/>
              <a:gd name="T49" fmla="*/ 57 h 106"/>
              <a:gd name="T50" fmla="*/ 29 w 133"/>
              <a:gd name="T51" fmla="*/ 51 h 106"/>
              <a:gd name="T52" fmla="*/ 23 w 133"/>
              <a:gd name="T53" fmla="*/ 46 h 106"/>
              <a:gd name="T54" fmla="*/ 52 w 133"/>
              <a:gd name="T55" fmla="*/ 19 h 106"/>
              <a:gd name="T56" fmla="*/ 47 w 133"/>
              <a:gd name="T57" fmla="*/ 24 h 106"/>
              <a:gd name="T58" fmla="*/ 52 w 133"/>
              <a:gd name="T59" fmla="*/ 29 h 106"/>
              <a:gd name="T60" fmla="*/ 57 w 133"/>
              <a:gd name="T61" fmla="*/ 24 h 106"/>
              <a:gd name="T62" fmla="*/ 52 w 133"/>
              <a:gd name="T63" fmla="*/ 19 h 106"/>
              <a:gd name="T64" fmla="*/ 81 w 133"/>
              <a:gd name="T65" fmla="*/ 32 h 106"/>
              <a:gd name="T66" fmla="*/ 76 w 133"/>
              <a:gd name="T67" fmla="*/ 38 h 106"/>
              <a:gd name="T68" fmla="*/ 81 w 133"/>
              <a:gd name="T69" fmla="*/ 43 h 106"/>
              <a:gd name="T70" fmla="*/ 86 w 133"/>
              <a:gd name="T71" fmla="*/ 38 h 106"/>
              <a:gd name="T72" fmla="*/ 81 w 133"/>
              <a:gd name="T73" fmla="*/ 32 h 106"/>
              <a:gd name="T74" fmla="*/ 110 w 133"/>
              <a:gd name="T75" fmla="*/ 0 h 106"/>
              <a:gd name="T76" fmla="*/ 104 w 133"/>
              <a:gd name="T77" fmla="*/ 5 h 106"/>
              <a:gd name="T78" fmla="*/ 110 w 133"/>
              <a:gd name="T79" fmla="*/ 10 h 106"/>
              <a:gd name="T80" fmla="*/ 115 w 133"/>
              <a:gd name="T81" fmla="*/ 5 h 106"/>
              <a:gd name="T82" fmla="*/ 110 w 133"/>
              <a:gd name="T83" fmla="*/ 0 h 106"/>
              <a:gd name="T84" fmla="*/ 84 w 133"/>
              <a:gd name="T85" fmla="*/ 34 h 106"/>
              <a:gd name="T86" fmla="*/ 106 w 133"/>
              <a:gd name="T87" fmla="*/ 9 h 106"/>
              <a:gd name="T88" fmla="*/ 57 w 133"/>
              <a:gd name="T89" fmla="*/ 26 h 106"/>
              <a:gd name="T90" fmla="*/ 76 w 133"/>
              <a:gd name="T91" fmla="*/ 35 h 106"/>
              <a:gd name="T92" fmla="*/ 48 w 133"/>
              <a:gd name="T93" fmla="*/ 28 h 106"/>
              <a:gd name="T94" fmla="*/ 27 w 133"/>
              <a:gd name="T95" fmla="*/ 48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33" h="106">
                <a:moveTo>
                  <a:pt x="133" y="106"/>
                </a:moveTo>
                <a:cubicBezTo>
                  <a:pt x="0" y="106"/>
                  <a:pt x="0" y="106"/>
                  <a:pt x="0" y="106"/>
                </a:cubicBezTo>
                <a:moveTo>
                  <a:pt x="33" y="78"/>
                </a:moveTo>
                <a:cubicBezTo>
                  <a:pt x="14" y="78"/>
                  <a:pt x="14" y="78"/>
                  <a:pt x="14" y="78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33" y="106"/>
                  <a:pt x="33" y="106"/>
                  <a:pt x="33" y="106"/>
                </a:cubicBezTo>
                <a:lnTo>
                  <a:pt x="33" y="78"/>
                </a:lnTo>
                <a:close/>
                <a:moveTo>
                  <a:pt x="61" y="49"/>
                </a:moveTo>
                <a:cubicBezTo>
                  <a:pt x="43" y="49"/>
                  <a:pt x="43" y="49"/>
                  <a:pt x="43" y="49"/>
                </a:cubicBezTo>
                <a:cubicBezTo>
                  <a:pt x="43" y="106"/>
                  <a:pt x="43" y="106"/>
                  <a:pt x="43" y="106"/>
                </a:cubicBezTo>
                <a:cubicBezTo>
                  <a:pt x="61" y="106"/>
                  <a:pt x="61" y="106"/>
                  <a:pt x="61" y="106"/>
                </a:cubicBezTo>
                <a:lnTo>
                  <a:pt x="61" y="49"/>
                </a:lnTo>
                <a:close/>
                <a:moveTo>
                  <a:pt x="90" y="62"/>
                </a:moveTo>
                <a:cubicBezTo>
                  <a:pt x="72" y="62"/>
                  <a:pt x="72" y="62"/>
                  <a:pt x="72" y="62"/>
                </a:cubicBezTo>
                <a:cubicBezTo>
                  <a:pt x="72" y="106"/>
                  <a:pt x="72" y="106"/>
                  <a:pt x="72" y="106"/>
                </a:cubicBezTo>
                <a:cubicBezTo>
                  <a:pt x="90" y="106"/>
                  <a:pt x="90" y="106"/>
                  <a:pt x="90" y="106"/>
                </a:cubicBezTo>
                <a:lnTo>
                  <a:pt x="90" y="62"/>
                </a:lnTo>
                <a:close/>
                <a:moveTo>
                  <a:pt x="119" y="32"/>
                </a:moveTo>
                <a:cubicBezTo>
                  <a:pt x="101" y="32"/>
                  <a:pt x="101" y="32"/>
                  <a:pt x="101" y="32"/>
                </a:cubicBezTo>
                <a:cubicBezTo>
                  <a:pt x="101" y="106"/>
                  <a:pt x="101" y="106"/>
                  <a:pt x="101" y="106"/>
                </a:cubicBezTo>
                <a:cubicBezTo>
                  <a:pt x="119" y="106"/>
                  <a:pt x="119" y="106"/>
                  <a:pt x="119" y="106"/>
                </a:cubicBezTo>
                <a:lnTo>
                  <a:pt x="119" y="32"/>
                </a:lnTo>
                <a:close/>
                <a:moveTo>
                  <a:pt x="23" y="46"/>
                </a:moveTo>
                <a:cubicBezTo>
                  <a:pt x="21" y="46"/>
                  <a:pt x="18" y="48"/>
                  <a:pt x="18" y="51"/>
                </a:cubicBezTo>
                <a:cubicBezTo>
                  <a:pt x="18" y="54"/>
                  <a:pt x="21" y="57"/>
                  <a:pt x="23" y="57"/>
                </a:cubicBezTo>
                <a:cubicBezTo>
                  <a:pt x="26" y="57"/>
                  <a:pt x="29" y="54"/>
                  <a:pt x="29" y="51"/>
                </a:cubicBezTo>
                <a:cubicBezTo>
                  <a:pt x="29" y="48"/>
                  <a:pt x="26" y="46"/>
                  <a:pt x="23" y="46"/>
                </a:cubicBezTo>
                <a:close/>
                <a:moveTo>
                  <a:pt x="52" y="19"/>
                </a:moveTo>
                <a:cubicBezTo>
                  <a:pt x="49" y="19"/>
                  <a:pt x="47" y="21"/>
                  <a:pt x="47" y="24"/>
                </a:cubicBezTo>
                <a:cubicBezTo>
                  <a:pt x="47" y="27"/>
                  <a:pt x="49" y="29"/>
                  <a:pt x="52" y="29"/>
                </a:cubicBezTo>
                <a:cubicBezTo>
                  <a:pt x="55" y="29"/>
                  <a:pt x="57" y="27"/>
                  <a:pt x="57" y="24"/>
                </a:cubicBezTo>
                <a:cubicBezTo>
                  <a:pt x="57" y="21"/>
                  <a:pt x="55" y="19"/>
                  <a:pt x="52" y="19"/>
                </a:cubicBezTo>
                <a:close/>
                <a:moveTo>
                  <a:pt x="81" y="32"/>
                </a:moveTo>
                <a:cubicBezTo>
                  <a:pt x="78" y="32"/>
                  <a:pt x="76" y="35"/>
                  <a:pt x="76" y="38"/>
                </a:cubicBezTo>
                <a:cubicBezTo>
                  <a:pt x="76" y="41"/>
                  <a:pt x="78" y="43"/>
                  <a:pt x="81" y="43"/>
                </a:cubicBezTo>
                <a:cubicBezTo>
                  <a:pt x="84" y="43"/>
                  <a:pt x="86" y="41"/>
                  <a:pt x="86" y="38"/>
                </a:cubicBezTo>
                <a:cubicBezTo>
                  <a:pt x="86" y="35"/>
                  <a:pt x="84" y="32"/>
                  <a:pt x="81" y="32"/>
                </a:cubicBezTo>
                <a:close/>
                <a:moveTo>
                  <a:pt x="110" y="0"/>
                </a:moveTo>
                <a:cubicBezTo>
                  <a:pt x="107" y="0"/>
                  <a:pt x="104" y="2"/>
                  <a:pt x="104" y="5"/>
                </a:cubicBezTo>
                <a:cubicBezTo>
                  <a:pt x="104" y="8"/>
                  <a:pt x="107" y="10"/>
                  <a:pt x="110" y="10"/>
                </a:cubicBezTo>
                <a:cubicBezTo>
                  <a:pt x="113" y="10"/>
                  <a:pt x="115" y="8"/>
                  <a:pt x="115" y="5"/>
                </a:cubicBezTo>
                <a:cubicBezTo>
                  <a:pt x="115" y="2"/>
                  <a:pt x="113" y="0"/>
                  <a:pt x="110" y="0"/>
                </a:cubicBezTo>
                <a:close/>
                <a:moveTo>
                  <a:pt x="84" y="34"/>
                </a:moveTo>
                <a:cubicBezTo>
                  <a:pt x="106" y="9"/>
                  <a:pt x="106" y="9"/>
                  <a:pt x="106" y="9"/>
                </a:cubicBezTo>
                <a:moveTo>
                  <a:pt x="57" y="26"/>
                </a:moveTo>
                <a:cubicBezTo>
                  <a:pt x="76" y="35"/>
                  <a:pt x="76" y="35"/>
                  <a:pt x="76" y="35"/>
                </a:cubicBezTo>
                <a:moveTo>
                  <a:pt x="48" y="28"/>
                </a:moveTo>
                <a:cubicBezTo>
                  <a:pt x="27" y="48"/>
                  <a:pt x="27" y="48"/>
                  <a:pt x="27" y="48"/>
                </a:cubicBezTo>
              </a:path>
            </a:pathLst>
          </a:custGeom>
          <a:noFill/>
          <a:ln w="15875" cap="rnd">
            <a:solidFill>
              <a:sysClr val="windowText" lastClr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3" name="Text Placeholder 33"/>
          <p:cNvSpPr txBox="1">
            <a:spLocks/>
          </p:cNvSpPr>
          <p:nvPr/>
        </p:nvSpPr>
        <p:spPr>
          <a:xfrm>
            <a:off x="323527" y="1435610"/>
            <a:ext cx="3218393" cy="4729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ru-RU" sz="2000" b="1" dirty="0">
                <a:solidFill>
                  <a:srgbClr val="002060"/>
                </a:solidFill>
              </a:rPr>
              <a:t>Современный российский национальный воспитательный идеал —высоконравственный,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страны, укоренённый в духовных и культурных традициях многонационального народа Российской Федерации.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32208773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7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1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1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7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1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16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7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1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2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7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2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24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7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2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2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53" presetClass="entr" presetSubtype="16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grpId="0" nodeType="withEffect" p14:presetBounceEnd="67000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61" dur="1000" fill="hold"/>
                                            <p:tgtEl>
                                              <p:spTgt spid="7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62" dur="1000" fill="hold"/>
                                            <p:tgtEl>
                                              <p:spTgt spid="7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  <p:bldP spid="58" grpId="0" animBg="1"/>
          <p:bldP spid="59" grpId="0" animBg="1"/>
          <p:bldP spid="60" grpId="0" animBg="1"/>
          <p:bldP spid="61" grpId="0" animBg="1"/>
          <p:bldP spid="62" grpId="0" animBg="1"/>
          <p:bldP spid="73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53" presetClass="entr" presetSubtype="16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7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7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  <p:bldP spid="58" grpId="0" animBg="1"/>
          <p:bldP spid="59" grpId="0" animBg="1"/>
          <p:bldP spid="60" grpId="0" animBg="1"/>
          <p:bldP spid="61" grpId="0" animBg="1"/>
          <p:bldP spid="62" grpId="0" animBg="1"/>
          <p:bldP spid="73" grpId="0" build="p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2нче «МИРАС» ГИМНАЗИЯСЕ </a:t>
            </a:r>
          </a:p>
          <a:p>
            <a:pPr algn="ctr"/>
            <a:r>
              <a:rPr lang="ru-RU" dirty="0">
                <a:solidFill>
                  <a:prstClr val="white"/>
                </a:solidFill>
                <a:latin typeface="Franklin Gothic Demi" panose="020B0703020102020204" pitchFamily="34" charset="0"/>
              </a:rPr>
              <a:t>ҮСЕШ КҮЗАЛЛАВЫ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УРОЧНАЯ 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ДЕЯТЕЛЬНОСТЬ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3074" name="Picture 2" descr="C:\Users\krist\Desktop\ВР 2022-2023\Фото 2022-2023\tzqcCrlvb00nFALx84nofMSiDKeqDeY9HxdUZQ_PKuGeuqeKGBIRzhqaCM0io5eLh9B6fl-yh2msWicp-E15d6G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340768"/>
            <a:ext cx="8128000" cy="3746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3347" y="544522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Воспитывающий урок – это 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</a:t>
            </a:r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воспитывающим содержанием</a:t>
            </a:r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таким, которое побуждало бы школьников задуматься о ценностях,</a:t>
            </a:r>
          </a:p>
          <a:p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нравственных вопросах, жизненных проблемах.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2805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УРОЧНАЯ 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ДЕЯТЕЛЬНОСТЬ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96752"/>
            <a:ext cx="8581669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29815" y="530120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Важным условием превращения обычного урока в воспитывающий 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является </a:t>
            </a:r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учителем таких форм работы, которые дают 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детям возможность </a:t>
            </a:r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занять активную позицию к учебному материалу, выразить 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 мнение </a:t>
            </a:r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тому или иному </a:t>
            </a:r>
            <a:r>
              <a:rPr lang="ru-RU" sz="2000" cap="all" dirty="0" smtClean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вопросу.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816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КЛАССНОЕ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РУКОВОДСТВО 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1266" name="Picture 2" descr="C:\Users\krist\Desktop\ВР 2022-2023\Фото 2022-2023\IMG_20220920_1438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" r="9073"/>
          <a:stretch/>
        </p:blipFill>
        <p:spPr bwMode="auto">
          <a:xfrm>
            <a:off x="179512" y="1268760"/>
            <a:ext cx="4678180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15937"/>
          <a:stretch/>
        </p:blipFill>
        <p:spPr>
          <a:xfrm>
            <a:off x="4355976" y="3902943"/>
            <a:ext cx="4482826" cy="265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3528" y="4724476"/>
            <a:ext cx="37987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cap="all" dirty="0">
                <a:solidFill>
                  <a:srgbClr val="4BAC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же классному руководителю завоевать доверие своих учеников?</a:t>
            </a:r>
            <a:endParaRPr lang="ru-RU" cap="all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816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КЛАССНОЕ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РУКОВОДСТВО 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198" name="Google Shape;375;p6"/>
          <p:cNvGrpSpPr/>
          <p:nvPr/>
        </p:nvGrpSpPr>
        <p:grpSpPr>
          <a:xfrm>
            <a:off x="2505075" y="4540265"/>
            <a:ext cx="2644378" cy="2320925"/>
            <a:chOff x="3340100" y="4540250"/>
            <a:chExt cx="3525837" cy="2320925"/>
          </a:xfrm>
        </p:grpSpPr>
        <p:sp>
          <p:nvSpPr>
            <p:cNvPr id="199" name="Google Shape;376;p6"/>
            <p:cNvSpPr/>
            <p:nvPr/>
          </p:nvSpPr>
          <p:spPr>
            <a:xfrm>
              <a:off x="4040188" y="4540250"/>
              <a:ext cx="1062037" cy="2320925"/>
            </a:xfrm>
            <a:custGeom>
              <a:avLst/>
              <a:gdLst/>
              <a:ahLst/>
              <a:cxnLst/>
              <a:rect l="l" t="t" r="r" b="b"/>
              <a:pathLst>
                <a:path w="669" h="1462" extrusionOk="0">
                  <a:moveTo>
                    <a:pt x="669" y="0"/>
                  </a:moveTo>
                  <a:lnTo>
                    <a:pt x="254" y="1462"/>
                  </a:lnTo>
                  <a:lnTo>
                    <a:pt x="0" y="1462"/>
                  </a:lnTo>
                  <a:lnTo>
                    <a:pt x="669" y="0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0" name="Google Shape;377;p6"/>
            <p:cNvSpPr/>
            <p:nvPr/>
          </p:nvSpPr>
          <p:spPr>
            <a:xfrm>
              <a:off x="3340100" y="4540250"/>
              <a:ext cx="1762125" cy="2320925"/>
            </a:xfrm>
            <a:custGeom>
              <a:avLst/>
              <a:gdLst/>
              <a:ahLst/>
              <a:cxnLst/>
              <a:rect l="l" t="t" r="r" b="b"/>
              <a:pathLst>
                <a:path w="1110" h="1462" extrusionOk="0">
                  <a:moveTo>
                    <a:pt x="1110" y="0"/>
                  </a:moveTo>
                  <a:lnTo>
                    <a:pt x="441" y="1462"/>
                  </a:lnTo>
                  <a:lnTo>
                    <a:pt x="0" y="1462"/>
                  </a:lnTo>
                  <a:lnTo>
                    <a:pt x="1110" y="0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1" name="Google Shape;378;p6"/>
            <p:cNvSpPr/>
            <p:nvPr/>
          </p:nvSpPr>
          <p:spPr>
            <a:xfrm>
              <a:off x="5102225" y="4540250"/>
              <a:ext cx="1763712" cy="2320925"/>
            </a:xfrm>
            <a:custGeom>
              <a:avLst/>
              <a:gdLst/>
              <a:ahLst/>
              <a:cxnLst/>
              <a:rect l="l" t="t" r="r" b="b"/>
              <a:pathLst>
                <a:path w="1111" h="1462" extrusionOk="0">
                  <a:moveTo>
                    <a:pt x="1111" y="1462"/>
                  </a:moveTo>
                  <a:lnTo>
                    <a:pt x="535" y="1462"/>
                  </a:lnTo>
                  <a:lnTo>
                    <a:pt x="0" y="0"/>
                  </a:lnTo>
                  <a:lnTo>
                    <a:pt x="1111" y="1462"/>
                  </a:lnTo>
                  <a:close/>
                </a:path>
              </a:pathLst>
            </a:custGeom>
            <a:solidFill>
              <a:srgbClr val="0229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2" name="Google Shape;379;p6"/>
            <p:cNvSpPr/>
            <p:nvPr/>
          </p:nvSpPr>
          <p:spPr>
            <a:xfrm>
              <a:off x="5102225" y="4540250"/>
              <a:ext cx="849312" cy="2320925"/>
            </a:xfrm>
            <a:custGeom>
              <a:avLst/>
              <a:gdLst/>
              <a:ahLst/>
              <a:cxnLst/>
              <a:rect l="l" t="t" r="r" b="b"/>
              <a:pathLst>
                <a:path w="535" h="1462" extrusionOk="0">
                  <a:moveTo>
                    <a:pt x="0" y="0"/>
                  </a:moveTo>
                  <a:lnTo>
                    <a:pt x="535" y="1462"/>
                  </a:lnTo>
                  <a:lnTo>
                    <a:pt x="286" y="14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3" name="Google Shape;380;p6"/>
            <p:cNvSpPr/>
            <p:nvPr/>
          </p:nvSpPr>
          <p:spPr>
            <a:xfrm>
              <a:off x="4976813" y="4540250"/>
              <a:ext cx="579437" cy="2320925"/>
            </a:xfrm>
            <a:custGeom>
              <a:avLst/>
              <a:gdLst/>
              <a:ahLst/>
              <a:cxnLst/>
              <a:rect l="l" t="t" r="r" b="b"/>
              <a:pathLst>
                <a:path w="365" h="1462" extrusionOk="0">
                  <a:moveTo>
                    <a:pt x="79" y="0"/>
                  </a:moveTo>
                  <a:lnTo>
                    <a:pt x="365" y="1462"/>
                  </a:lnTo>
                  <a:lnTo>
                    <a:pt x="0" y="14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4" name="Google Shape;381;p6"/>
            <p:cNvSpPr/>
            <p:nvPr/>
          </p:nvSpPr>
          <p:spPr>
            <a:xfrm>
              <a:off x="4443413" y="4540250"/>
              <a:ext cx="658812" cy="2320925"/>
            </a:xfrm>
            <a:custGeom>
              <a:avLst/>
              <a:gdLst/>
              <a:ahLst/>
              <a:cxnLst/>
              <a:rect l="l" t="t" r="r" b="b"/>
              <a:pathLst>
                <a:path w="415" h="1462" extrusionOk="0">
                  <a:moveTo>
                    <a:pt x="336" y="1462"/>
                  </a:moveTo>
                  <a:lnTo>
                    <a:pt x="0" y="1462"/>
                  </a:lnTo>
                  <a:lnTo>
                    <a:pt x="415" y="0"/>
                  </a:lnTo>
                  <a:lnTo>
                    <a:pt x="336" y="1462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5" name="Google Shape;382;p6"/>
            <p:cNvSpPr/>
            <p:nvPr/>
          </p:nvSpPr>
          <p:spPr>
            <a:xfrm>
              <a:off x="5102225" y="4540250"/>
              <a:ext cx="1036637" cy="1360488"/>
            </a:xfrm>
            <a:custGeom>
              <a:avLst/>
              <a:gdLst/>
              <a:ahLst/>
              <a:cxnLst/>
              <a:rect l="l" t="t" r="r" b="b"/>
              <a:pathLst>
                <a:path w="653" h="857" extrusionOk="0">
                  <a:moveTo>
                    <a:pt x="0" y="0"/>
                  </a:moveTo>
                  <a:lnTo>
                    <a:pt x="286" y="783"/>
                  </a:lnTo>
                  <a:lnTo>
                    <a:pt x="653" y="8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6" name="Google Shape;383;p6"/>
            <p:cNvSpPr/>
            <p:nvPr/>
          </p:nvSpPr>
          <p:spPr>
            <a:xfrm>
              <a:off x="5102225" y="4540250"/>
              <a:ext cx="454025" cy="1509713"/>
            </a:xfrm>
            <a:custGeom>
              <a:avLst/>
              <a:gdLst/>
              <a:ahLst/>
              <a:cxnLst/>
              <a:rect l="l" t="t" r="r" b="b"/>
              <a:pathLst>
                <a:path w="286" h="951" extrusionOk="0">
                  <a:moveTo>
                    <a:pt x="0" y="0"/>
                  </a:moveTo>
                  <a:lnTo>
                    <a:pt x="187" y="951"/>
                  </a:lnTo>
                  <a:lnTo>
                    <a:pt x="286" y="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7" name="Google Shape;384;p6"/>
            <p:cNvSpPr/>
            <p:nvPr/>
          </p:nvSpPr>
          <p:spPr>
            <a:xfrm>
              <a:off x="5026025" y="4540250"/>
              <a:ext cx="373062" cy="1509713"/>
            </a:xfrm>
            <a:custGeom>
              <a:avLst/>
              <a:gdLst/>
              <a:ahLst/>
              <a:cxnLst/>
              <a:rect l="l" t="t" r="r" b="b"/>
              <a:pathLst>
                <a:path w="235" h="951" extrusionOk="0">
                  <a:moveTo>
                    <a:pt x="0" y="804"/>
                  </a:moveTo>
                  <a:lnTo>
                    <a:pt x="235" y="951"/>
                  </a:lnTo>
                  <a:lnTo>
                    <a:pt x="48" y="0"/>
                  </a:lnTo>
                  <a:lnTo>
                    <a:pt x="0" y="80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8" name="Google Shape;385;p6"/>
            <p:cNvSpPr/>
            <p:nvPr/>
          </p:nvSpPr>
          <p:spPr>
            <a:xfrm>
              <a:off x="4665663" y="4540250"/>
              <a:ext cx="436562" cy="1547813"/>
            </a:xfrm>
            <a:custGeom>
              <a:avLst/>
              <a:gdLst/>
              <a:ahLst/>
              <a:cxnLst/>
              <a:rect l="l" t="t" r="r" b="b"/>
              <a:pathLst>
                <a:path w="275" h="975" extrusionOk="0">
                  <a:moveTo>
                    <a:pt x="0" y="975"/>
                  </a:moveTo>
                  <a:lnTo>
                    <a:pt x="227" y="804"/>
                  </a:lnTo>
                  <a:lnTo>
                    <a:pt x="275" y="0"/>
                  </a:lnTo>
                  <a:lnTo>
                    <a:pt x="0" y="97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9" name="Google Shape;386;p6"/>
            <p:cNvSpPr/>
            <p:nvPr/>
          </p:nvSpPr>
          <p:spPr>
            <a:xfrm>
              <a:off x="4524375" y="4540250"/>
              <a:ext cx="577850" cy="1547813"/>
            </a:xfrm>
            <a:custGeom>
              <a:avLst/>
              <a:gdLst/>
              <a:ahLst/>
              <a:cxnLst/>
              <a:rect l="l" t="t" r="r" b="b"/>
              <a:pathLst>
                <a:path w="364" h="975" extrusionOk="0">
                  <a:moveTo>
                    <a:pt x="0" y="795"/>
                  </a:moveTo>
                  <a:lnTo>
                    <a:pt x="89" y="975"/>
                  </a:lnTo>
                  <a:lnTo>
                    <a:pt x="89" y="975"/>
                  </a:lnTo>
                  <a:lnTo>
                    <a:pt x="364" y="0"/>
                  </a:lnTo>
                  <a:lnTo>
                    <a:pt x="0" y="79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0" name="Google Shape;387;p6"/>
            <p:cNvSpPr/>
            <p:nvPr/>
          </p:nvSpPr>
          <p:spPr>
            <a:xfrm>
              <a:off x="4048125" y="4540250"/>
              <a:ext cx="1054100" cy="1387475"/>
            </a:xfrm>
            <a:custGeom>
              <a:avLst/>
              <a:gdLst/>
              <a:ahLst/>
              <a:cxnLst/>
              <a:rect l="l" t="t" r="r" b="b"/>
              <a:pathLst>
                <a:path w="664" h="874" extrusionOk="0">
                  <a:moveTo>
                    <a:pt x="0" y="874"/>
                  </a:moveTo>
                  <a:lnTo>
                    <a:pt x="300" y="795"/>
                  </a:lnTo>
                  <a:lnTo>
                    <a:pt x="664" y="0"/>
                  </a:lnTo>
                  <a:lnTo>
                    <a:pt x="0" y="874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1" name="Google Shape;388;p6"/>
          <p:cNvGrpSpPr/>
          <p:nvPr/>
        </p:nvGrpSpPr>
        <p:grpSpPr>
          <a:xfrm>
            <a:off x="3826669" y="3962400"/>
            <a:ext cx="488156" cy="615950"/>
            <a:chOff x="5102225" y="3962400"/>
            <a:chExt cx="650875" cy="615950"/>
          </a:xfrm>
        </p:grpSpPr>
        <p:cxnSp>
          <p:nvCxnSpPr>
            <p:cNvPr id="212" name="Google Shape;389;p6"/>
            <p:cNvCxnSpPr/>
            <p:nvPr/>
          </p:nvCxnSpPr>
          <p:spPr>
            <a:xfrm rot="10800000">
              <a:off x="5102225" y="3962400"/>
              <a:ext cx="0" cy="615950"/>
            </a:xfrm>
            <a:prstGeom prst="straightConnector1">
              <a:avLst/>
            </a:prstGeom>
            <a:noFill/>
            <a:ln w="15875" cap="flat" cmpd="sng">
              <a:solidFill>
                <a:srgbClr val="BFBFB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13" name="Google Shape;390;p6"/>
            <p:cNvSpPr/>
            <p:nvPr/>
          </p:nvSpPr>
          <p:spPr>
            <a:xfrm>
              <a:off x="5102225" y="4186238"/>
              <a:ext cx="650875" cy="228600"/>
            </a:xfrm>
            <a:custGeom>
              <a:avLst/>
              <a:gdLst/>
              <a:ahLst/>
              <a:cxnLst/>
              <a:rect l="l" t="t" r="r" b="b"/>
              <a:pathLst>
                <a:path w="410" h="144" extrusionOk="0">
                  <a:moveTo>
                    <a:pt x="0" y="144"/>
                  </a:moveTo>
                  <a:lnTo>
                    <a:pt x="410" y="0"/>
                  </a:lnTo>
                  <a:lnTo>
                    <a:pt x="0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009AA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4" name="Google Shape;391;p6"/>
            <p:cNvSpPr/>
            <p:nvPr/>
          </p:nvSpPr>
          <p:spPr>
            <a:xfrm>
              <a:off x="5102225" y="3962400"/>
              <a:ext cx="650875" cy="223838"/>
            </a:xfrm>
            <a:custGeom>
              <a:avLst/>
              <a:gdLst/>
              <a:ahLst/>
              <a:cxnLst/>
              <a:rect l="l" t="t" r="r" b="b"/>
              <a:pathLst>
                <a:path w="410" h="141" extrusionOk="0">
                  <a:moveTo>
                    <a:pt x="0" y="141"/>
                  </a:moveTo>
                  <a:lnTo>
                    <a:pt x="410" y="141"/>
                  </a:lnTo>
                  <a:lnTo>
                    <a:pt x="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5" name="Google Shape;392;p6"/>
          <p:cNvGrpSpPr/>
          <p:nvPr/>
        </p:nvGrpSpPr>
        <p:grpSpPr>
          <a:xfrm>
            <a:off x="6497241" y="4540265"/>
            <a:ext cx="2644378" cy="2320925"/>
            <a:chOff x="8662988" y="4540250"/>
            <a:chExt cx="3525837" cy="2320925"/>
          </a:xfrm>
        </p:grpSpPr>
        <p:sp>
          <p:nvSpPr>
            <p:cNvPr id="216" name="Google Shape;393;p6"/>
            <p:cNvSpPr/>
            <p:nvPr/>
          </p:nvSpPr>
          <p:spPr>
            <a:xfrm>
              <a:off x="9363075" y="4540250"/>
              <a:ext cx="1062037" cy="2320925"/>
            </a:xfrm>
            <a:custGeom>
              <a:avLst/>
              <a:gdLst/>
              <a:ahLst/>
              <a:cxnLst/>
              <a:rect l="l" t="t" r="r" b="b"/>
              <a:pathLst>
                <a:path w="669" h="1462" extrusionOk="0">
                  <a:moveTo>
                    <a:pt x="669" y="0"/>
                  </a:moveTo>
                  <a:lnTo>
                    <a:pt x="254" y="1462"/>
                  </a:lnTo>
                  <a:lnTo>
                    <a:pt x="0" y="1462"/>
                  </a:lnTo>
                  <a:lnTo>
                    <a:pt x="669" y="0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7" name="Google Shape;394;p6"/>
            <p:cNvSpPr/>
            <p:nvPr/>
          </p:nvSpPr>
          <p:spPr>
            <a:xfrm>
              <a:off x="8662988" y="4540250"/>
              <a:ext cx="1762125" cy="2320925"/>
            </a:xfrm>
            <a:custGeom>
              <a:avLst/>
              <a:gdLst/>
              <a:ahLst/>
              <a:cxnLst/>
              <a:rect l="l" t="t" r="r" b="b"/>
              <a:pathLst>
                <a:path w="1110" h="1462" extrusionOk="0">
                  <a:moveTo>
                    <a:pt x="1110" y="0"/>
                  </a:moveTo>
                  <a:lnTo>
                    <a:pt x="441" y="1462"/>
                  </a:lnTo>
                  <a:lnTo>
                    <a:pt x="0" y="1462"/>
                  </a:lnTo>
                  <a:lnTo>
                    <a:pt x="1110" y="0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8" name="Google Shape;395;p6"/>
            <p:cNvSpPr/>
            <p:nvPr/>
          </p:nvSpPr>
          <p:spPr>
            <a:xfrm>
              <a:off x="10425113" y="4540250"/>
              <a:ext cx="1763712" cy="2320925"/>
            </a:xfrm>
            <a:custGeom>
              <a:avLst/>
              <a:gdLst/>
              <a:ahLst/>
              <a:cxnLst/>
              <a:rect l="l" t="t" r="r" b="b"/>
              <a:pathLst>
                <a:path w="1111" h="1462" extrusionOk="0">
                  <a:moveTo>
                    <a:pt x="1111" y="1462"/>
                  </a:moveTo>
                  <a:lnTo>
                    <a:pt x="535" y="1462"/>
                  </a:lnTo>
                  <a:lnTo>
                    <a:pt x="0" y="0"/>
                  </a:lnTo>
                  <a:lnTo>
                    <a:pt x="1111" y="1462"/>
                  </a:lnTo>
                  <a:close/>
                </a:path>
              </a:pathLst>
            </a:custGeom>
            <a:solidFill>
              <a:srgbClr val="0229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9" name="Google Shape;396;p6"/>
            <p:cNvSpPr/>
            <p:nvPr/>
          </p:nvSpPr>
          <p:spPr>
            <a:xfrm>
              <a:off x="10425113" y="4540250"/>
              <a:ext cx="849312" cy="2320925"/>
            </a:xfrm>
            <a:custGeom>
              <a:avLst/>
              <a:gdLst/>
              <a:ahLst/>
              <a:cxnLst/>
              <a:rect l="l" t="t" r="r" b="b"/>
              <a:pathLst>
                <a:path w="535" h="1462" extrusionOk="0">
                  <a:moveTo>
                    <a:pt x="0" y="0"/>
                  </a:moveTo>
                  <a:lnTo>
                    <a:pt x="535" y="1462"/>
                  </a:lnTo>
                  <a:lnTo>
                    <a:pt x="286" y="14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0" name="Google Shape;397;p6"/>
            <p:cNvSpPr/>
            <p:nvPr/>
          </p:nvSpPr>
          <p:spPr>
            <a:xfrm>
              <a:off x="10299700" y="4540250"/>
              <a:ext cx="579437" cy="2320925"/>
            </a:xfrm>
            <a:custGeom>
              <a:avLst/>
              <a:gdLst/>
              <a:ahLst/>
              <a:cxnLst/>
              <a:rect l="l" t="t" r="r" b="b"/>
              <a:pathLst>
                <a:path w="365" h="1462" extrusionOk="0">
                  <a:moveTo>
                    <a:pt x="79" y="0"/>
                  </a:moveTo>
                  <a:lnTo>
                    <a:pt x="365" y="1462"/>
                  </a:lnTo>
                  <a:lnTo>
                    <a:pt x="0" y="146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1" name="Google Shape;398;p6"/>
            <p:cNvSpPr/>
            <p:nvPr/>
          </p:nvSpPr>
          <p:spPr>
            <a:xfrm>
              <a:off x="9766300" y="4540250"/>
              <a:ext cx="658812" cy="2320925"/>
            </a:xfrm>
            <a:custGeom>
              <a:avLst/>
              <a:gdLst/>
              <a:ahLst/>
              <a:cxnLst/>
              <a:rect l="l" t="t" r="r" b="b"/>
              <a:pathLst>
                <a:path w="415" h="1462" extrusionOk="0">
                  <a:moveTo>
                    <a:pt x="336" y="1462"/>
                  </a:moveTo>
                  <a:lnTo>
                    <a:pt x="0" y="1462"/>
                  </a:lnTo>
                  <a:lnTo>
                    <a:pt x="415" y="0"/>
                  </a:lnTo>
                  <a:lnTo>
                    <a:pt x="336" y="1462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2" name="Google Shape;399;p6"/>
            <p:cNvSpPr/>
            <p:nvPr/>
          </p:nvSpPr>
          <p:spPr>
            <a:xfrm>
              <a:off x="10425113" y="4540250"/>
              <a:ext cx="849312" cy="1619250"/>
            </a:xfrm>
            <a:custGeom>
              <a:avLst/>
              <a:gdLst/>
              <a:ahLst/>
              <a:cxnLst/>
              <a:rect l="l" t="t" r="r" b="b"/>
              <a:pathLst>
                <a:path w="535" h="1020" extrusionOk="0">
                  <a:moveTo>
                    <a:pt x="0" y="0"/>
                  </a:moveTo>
                  <a:lnTo>
                    <a:pt x="377" y="1020"/>
                  </a:lnTo>
                  <a:lnTo>
                    <a:pt x="535" y="7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3" name="Google Shape;400;p6"/>
            <p:cNvSpPr/>
            <p:nvPr/>
          </p:nvSpPr>
          <p:spPr>
            <a:xfrm>
              <a:off x="10425113" y="4540250"/>
              <a:ext cx="598487" cy="1619250"/>
            </a:xfrm>
            <a:custGeom>
              <a:avLst/>
              <a:gdLst/>
              <a:ahLst/>
              <a:cxnLst/>
              <a:rect l="l" t="t" r="r" b="b"/>
              <a:pathLst>
                <a:path w="377" h="1020" extrusionOk="0">
                  <a:moveTo>
                    <a:pt x="0" y="0"/>
                  </a:moveTo>
                  <a:lnTo>
                    <a:pt x="154" y="788"/>
                  </a:lnTo>
                  <a:lnTo>
                    <a:pt x="377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4" name="Google Shape;401;p6"/>
            <p:cNvSpPr/>
            <p:nvPr/>
          </p:nvSpPr>
          <p:spPr>
            <a:xfrm>
              <a:off x="10340975" y="4540250"/>
              <a:ext cx="328612" cy="1528763"/>
            </a:xfrm>
            <a:custGeom>
              <a:avLst/>
              <a:gdLst/>
              <a:ahLst/>
              <a:cxnLst/>
              <a:rect l="l" t="t" r="r" b="b"/>
              <a:pathLst>
                <a:path w="207" h="963" extrusionOk="0">
                  <a:moveTo>
                    <a:pt x="0" y="963"/>
                  </a:moveTo>
                  <a:lnTo>
                    <a:pt x="207" y="788"/>
                  </a:lnTo>
                  <a:lnTo>
                    <a:pt x="53" y="0"/>
                  </a:lnTo>
                  <a:lnTo>
                    <a:pt x="0" y="96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5" name="Google Shape;402;p6"/>
            <p:cNvSpPr/>
            <p:nvPr/>
          </p:nvSpPr>
          <p:spPr>
            <a:xfrm>
              <a:off x="10067925" y="4540250"/>
              <a:ext cx="357187" cy="1528763"/>
            </a:xfrm>
            <a:custGeom>
              <a:avLst/>
              <a:gdLst/>
              <a:ahLst/>
              <a:cxnLst/>
              <a:rect l="l" t="t" r="r" b="b"/>
              <a:pathLst>
                <a:path w="225" h="963" extrusionOk="0">
                  <a:moveTo>
                    <a:pt x="0" y="792"/>
                  </a:moveTo>
                  <a:lnTo>
                    <a:pt x="172" y="963"/>
                  </a:lnTo>
                  <a:lnTo>
                    <a:pt x="225" y="0"/>
                  </a:lnTo>
                  <a:lnTo>
                    <a:pt x="0" y="79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6" name="Google Shape;403;p6"/>
            <p:cNvSpPr/>
            <p:nvPr/>
          </p:nvSpPr>
          <p:spPr>
            <a:xfrm>
              <a:off x="9663113" y="4540250"/>
              <a:ext cx="762000" cy="1657350"/>
            </a:xfrm>
            <a:custGeom>
              <a:avLst/>
              <a:gdLst/>
              <a:ahLst/>
              <a:cxnLst/>
              <a:rect l="l" t="t" r="r" b="b"/>
              <a:pathLst>
                <a:path w="480" h="1044" extrusionOk="0">
                  <a:moveTo>
                    <a:pt x="0" y="1044"/>
                  </a:moveTo>
                  <a:lnTo>
                    <a:pt x="255" y="792"/>
                  </a:lnTo>
                  <a:lnTo>
                    <a:pt x="255" y="792"/>
                  </a:lnTo>
                  <a:lnTo>
                    <a:pt x="480" y="0"/>
                  </a:lnTo>
                  <a:lnTo>
                    <a:pt x="0" y="104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7" name="Google Shape;404;p6"/>
            <p:cNvSpPr/>
            <p:nvPr/>
          </p:nvSpPr>
          <p:spPr>
            <a:xfrm>
              <a:off x="9469438" y="4540250"/>
              <a:ext cx="955675" cy="1657350"/>
            </a:xfrm>
            <a:custGeom>
              <a:avLst/>
              <a:gdLst/>
              <a:ahLst/>
              <a:cxnLst/>
              <a:rect l="l" t="t" r="r" b="b"/>
              <a:pathLst>
                <a:path w="602" h="1044" extrusionOk="0">
                  <a:moveTo>
                    <a:pt x="0" y="795"/>
                  </a:moveTo>
                  <a:lnTo>
                    <a:pt x="122" y="1044"/>
                  </a:lnTo>
                  <a:lnTo>
                    <a:pt x="602" y="0"/>
                  </a:lnTo>
                  <a:lnTo>
                    <a:pt x="0" y="79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28" name="Google Shape;405;p6"/>
          <p:cNvGrpSpPr/>
          <p:nvPr/>
        </p:nvGrpSpPr>
        <p:grpSpPr>
          <a:xfrm>
            <a:off x="7818835" y="3924300"/>
            <a:ext cx="488156" cy="615950"/>
            <a:chOff x="10425113" y="3924300"/>
            <a:chExt cx="650875" cy="615950"/>
          </a:xfrm>
        </p:grpSpPr>
        <p:cxnSp>
          <p:nvCxnSpPr>
            <p:cNvPr id="229" name="Google Shape;406;p6"/>
            <p:cNvCxnSpPr/>
            <p:nvPr/>
          </p:nvCxnSpPr>
          <p:spPr>
            <a:xfrm rot="10800000">
              <a:off x="10425113" y="3924300"/>
              <a:ext cx="0" cy="615950"/>
            </a:xfrm>
            <a:prstGeom prst="straightConnector1">
              <a:avLst/>
            </a:prstGeom>
            <a:noFill/>
            <a:ln w="15875" cap="flat" cmpd="sng">
              <a:solidFill>
                <a:srgbClr val="BFBFB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30" name="Google Shape;407;p6"/>
            <p:cNvSpPr/>
            <p:nvPr/>
          </p:nvSpPr>
          <p:spPr>
            <a:xfrm>
              <a:off x="10425113" y="4148138"/>
              <a:ext cx="650875" cy="225425"/>
            </a:xfrm>
            <a:custGeom>
              <a:avLst/>
              <a:gdLst/>
              <a:ahLst/>
              <a:cxnLst/>
              <a:rect l="l" t="t" r="r" b="b"/>
              <a:pathLst>
                <a:path w="410" h="142" extrusionOk="0">
                  <a:moveTo>
                    <a:pt x="0" y="142"/>
                  </a:moveTo>
                  <a:lnTo>
                    <a:pt x="410" y="0"/>
                  </a:lnTo>
                  <a:lnTo>
                    <a:pt x="0" y="0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1" name="Google Shape;408;p6"/>
            <p:cNvSpPr/>
            <p:nvPr/>
          </p:nvSpPr>
          <p:spPr>
            <a:xfrm>
              <a:off x="10425113" y="3924300"/>
              <a:ext cx="650875" cy="223838"/>
            </a:xfrm>
            <a:custGeom>
              <a:avLst/>
              <a:gdLst/>
              <a:ahLst/>
              <a:cxnLst/>
              <a:rect l="l" t="t" r="r" b="b"/>
              <a:pathLst>
                <a:path w="410" h="141" extrusionOk="0">
                  <a:moveTo>
                    <a:pt x="0" y="141"/>
                  </a:moveTo>
                  <a:lnTo>
                    <a:pt x="410" y="141"/>
                  </a:lnTo>
                  <a:lnTo>
                    <a:pt x="0" y="0"/>
                  </a:lnTo>
                  <a:lnTo>
                    <a:pt x="0" y="141"/>
                  </a:ln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32" name="Google Shape;409;p6"/>
          <p:cNvGrpSpPr/>
          <p:nvPr/>
        </p:nvGrpSpPr>
        <p:grpSpPr>
          <a:xfrm>
            <a:off x="5788821" y="3603626"/>
            <a:ext cx="453628" cy="574675"/>
            <a:chOff x="7718425" y="3603625"/>
            <a:chExt cx="604837" cy="574675"/>
          </a:xfrm>
        </p:grpSpPr>
        <p:cxnSp>
          <p:nvCxnSpPr>
            <p:cNvPr id="233" name="Google Shape;410;p6"/>
            <p:cNvCxnSpPr/>
            <p:nvPr/>
          </p:nvCxnSpPr>
          <p:spPr>
            <a:xfrm rot="10800000">
              <a:off x="7718425" y="3603625"/>
              <a:ext cx="0" cy="574675"/>
            </a:xfrm>
            <a:prstGeom prst="straightConnector1">
              <a:avLst/>
            </a:prstGeom>
            <a:noFill/>
            <a:ln w="15875" cap="flat" cmpd="sng">
              <a:solidFill>
                <a:srgbClr val="BFBFB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34" name="Google Shape;411;p6"/>
            <p:cNvSpPr/>
            <p:nvPr/>
          </p:nvSpPr>
          <p:spPr>
            <a:xfrm>
              <a:off x="7718425" y="3813175"/>
              <a:ext cx="604837" cy="209550"/>
            </a:xfrm>
            <a:custGeom>
              <a:avLst/>
              <a:gdLst/>
              <a:ahLst/>
              <a:cxnLst/>
              <a:rect l="l" t="t" r="r" b="b"/>
              <a:pathLst>
                <a:path w="381" h="132" extrusionOk="0">
                  <a:moveTo>
                    <a:pt x="0" y="132"/>
                  </a:moveTo>
                  <a:lnTo>
                    <a:pt x="381" y="0"/>
                  </a:lnTo>
                  <a:lnTo>
                    <a:pt x="0" y="0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D901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5" name="Google Shape;412;p6"/>
            <p:cNvSpPr/>
            <p:nvPr/>
          </p:nvSpPr>
          <p:spPr>
            <a:xfrm>
              <a:off x="7718425" y="3603625"/>
              <a:ext cx="604837" cy="209550"/>
            </a:xfrm>
            <a:custGeom>
              <a:avLst/>
              <a:gdLst/>
              <a:ahLst/>
              <a:cxnLst/>
              <a:rect l="l" t="t" r="r" b="b"/>
              <a:pathLst>
                <a:path w="381" h="132" extrusionOk="0">
                  <a:moveTo>
                    <a:pt x="0" y="132"/>
                  </a:moveTo>
                  <a:lnTo>
                    <a:pt x="381" y="132"/>
                  </a:lnTo>
                  <a:lnTo>
                    <a:pt x="0" y="0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36" name="Google Shape;413;p6"/>
          <p:cNvGrpSpPr/>
          <p:nvPr/>
        </p:nvGrpSpPr>
        <p:grpSpPr>
          <a:xfrm>
            <a:off x="4259365" y="4178300"/>
            <a:ext cx="3057026" cy="2817648"/>
            <a:chOff x="5679152" y="4178300"/>
            <a:chExt cx="4076035" cy="2817648"/>
          </a:xfrm>
        </p:grpSpPr>
        <p:sp>
          <p:nvSpPr>
            <p:cNvPr id="237" name="Google Shape;414;p6"/>
            <p:cNvSpPr/>
            <p:nvPr/>
          </p:nvSpPr>
          <p:spPr>
            <a:xfrm>
              <a:off x="7718425" y="4178300"/>
              <a:ext cx="1230312" cy="2682875"/>
            </a:xfrm>
            <a:custGeom>
              <a:avLst/>
              <a:gdLst/>
              <a:ahLst/>
              <a:cxnLst/>
              <a:rect l="l" t="t" r="r" b="b"/>
              <a:pathLst>
                <a:path w="775" h="1690" extrusionOk="0">
                  <a:moveTo>
                    <a:pt x="0" y="0"/>
                  </a:moveTo>
                  <a:lnTo>
                    <a:pt x="482" y="1690"/>
                  </a:lnTo>
                  <a:lnTo>
                    <a:pt x="775" y="169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8" name="Google Shape;415;p6"/>
            <p:cNvSpPr/>
            <p:nvPr/>
          </p:nvSpPr>
          <p:spPr>
            <a:xfrm rot="-2252764">
              <a:off x="9261921" y="6062933"/>
              <a:ext cx="204865" cy="930951"/>
            </a:xfrm>
            <a:custGeom>
              <a:avLst/>
              <a:gdLst/>
              <a:ahLst/>
              <a:cxnLst/>
              <a:rect l="l" t="t" r="r" b="b"/>
              <a:pathLst>
                <a:path w="204865" h="737169" extrusionOk="0">
                  <a:moveTo>
                    <a:pt x="2075" y="5663"/>
                  </a:moveTo>
                  <a:lnTo>
                    <a:pt x="204865" y="0"/>
                  </a:lnTo>
                  <a:cubicBezTo>
                    <a:pt x="202935" y="245723"/>
                    <a:pt x="201006" y="491446"/>
                    <a:pt x="199076" y="737169"/>
                  </a:cubicBezTo>
                  <a:lnTo>
                    <a:pt x="0" y="589514"/>
                  </a:lnTo>
                  <a:cubicBezTo>
                    <a:pt x="692" y="394897"/>
                    <a:pt x="1383" y="200280"/>
                    <a:pt x="2075" y="5663"/>
                  </a:cubicBezTo>
                  <a:close/>
                </a:path>
              </a:pathLst>
            </a:custGeom>
            <a:solidFill>
              <a:srgbClr val="022940"/>
            </a:solidFill>
            <a:ln>
              <a:noFill/>
            </a:ln>
            <a:effectLst>
              <a:outerShdw blurRad="330200" dist="76200" sx="122000" sy="122000" algn="l" rotWithShape="0">
                <a:srgbClr val="000000">
                  <a:alpha val="8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9" name="Google Shape;416;p6"/>
            <p:cNvSpPr/>
            <p:nvPr/>
          </p:nvSpPr>
          <p:spPr>
            <a:xfrm>
              <a:off x="7718425" y="4178300"/>
              <a:ext cx="2036762" cy="2682875"/>
            </a:xfrm>
            <a:custGeom>
              <a:avLst/>
              <a:gdLst/>
              <a:ahLst/>
              <a:cxnLst/>
              <a:rect l="l" t="t" r="r" b="b"/>
              <a:pathLst>
                <a:path w="1283" h="1690" extrusionOk="0">
                  <a:moveTo>
                    <a:pt x="0" y="0"/>
                  </a:moveTo>
                  <a:lnTo>
                    <a:pt x="775" y="1690"/>
                  </a:lnTo>
                  <a:lnTo>
                    <a:pt x="1283" y="16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29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0" name="Google Shape;417;p6"/>
            <p:cNvSpPr/>
            <p:nvPr/>
          </p:nvSpPr>
          <p:spPr>
            <a:xfrm rot="-8483719">
              <a:off x="5942358" y="6088331"/>
              <a:ext cx="250210" cy="931319"/>
            </a:xfrm>
            <a:custGeom>
              <a:avLst/>
              <a:gdLst/>
              <a:ahLst/>
              <a:cxnLst/>
              <a:rect l="l" t="t" r="r" b="b"/>
              <a:pathLst>
                <a:path w="250210" h="737460" extrusionOk="0">
                  <a:moveTo>
                    <a:pt x="2075" y="146997"/>
                  </a:moveTo>
                  <a:lnTo>
                    <a:pt x="224871" y="0"/>
                  </a:lnTo>
                  <a:cubicBezTo>
                    <a:pt x="222941" y="245723"/>
                    <a:pt x="252049" y="491737"/>
                    <a:pt x="250119" y="737460"/>
                  </a:cubicBezTo>
                  <a:lnTo>
                    <a:pt x="0" y="730848"/>
                  </a:lnTo>
                  <a:cubicBezTo>
                    <a:pt x="692" y="536231"/>
                    <a:pt x="1383" y="341614"/>
                    <a:pt x="2075" y="146997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ffectLst>
              <a:outerShdw blurRad="330200" dist="76200" dir="10860000" sx="122000" sy="122000" algn="l" rotWithShape="0">
                <a:srgbClr val="000000">
                  <a:alpha val="8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1" name="Google Shape;418;p6"/>
            <p:cNvSpPr/>
            <p:nvPr/>
          </p:nvSpPr>
          <p:spPr>
            <a:xfrm>
              <a:off x="5681663" y="4178300"/>
              <a:ext cx="2036762" cy="2682875"/>
            </a:xfrm>
            <a:custGeom>
              <a:avLst/>
              <a:gdLst/>
              <a:ahLst/>
              <a:cxnLst/>
              <a:rect l="l" t="t" r="r" b="b"/>
              <a:pathLst>
                <a:path w="1283" h="1690" extrusionOk="0">
                  <a:moveTo>
                    <a:pt x="0" y="1690"/>
                  </a:moveTo>
                  <a:lnTo>
                    <a:pt x="667" y="1690"/>
                  </a:lnTo>
                  <a:lnTo>
                    <a:pt x="1283" y="0"/>
                  </a:lnTo>
                  <a:lnTo>
                    <a:pt x="0" y="169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2" name="Google Shape;419;p6"/>
            <p:cNvSpPr/>
            <p:nvPr/>
          </p:nvSpPr>
          <p:spPr>
            <a:xfrm>
              <a:off x="6740525" y="4178300"/>
              <a:ext cx="977900" cy="2682875"/>
            </a:xfrm>
            <a:custGeom>
              <a:avLst/>
              <a:gdLst/>
              <a:ahLst/>
              <a:cxnLst/>
              <a:rect l="l" t="t" r="r" b="b"/>
              <a:pathLst>
                <a:path w="616" h="1690" extrusionOk="0">
                  <a:moveTo>
                    <a:pt x="616" y="0"/>
                  </a:moveTo>
                  <a:lnTo>
                    <a:pt x="0" y="1690"/>
                  </a:lnTo>
                  <a:lnTo>
                    <a:pt x="287" y="1690"/>
                  </a:lnTo>
                  <a:lnTo>
                    <a:pt x="616" y="0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3" name="Google Shape;420;p6"/>
            <p:cNvSpPr/>
            <p:nvPr/>
          </p:nvSpPr>
          <p:spPr>
            <a:xfrm>
              <a:off x="7196138" y="4178300"/>
              <a:ext cx="669925" cy="2682875"/>
            </a:xfrm>
            <a:custGeom>
              <a:avLst/>
              <a:gdLst/>
              <a:ahLst/>
              <a:cxnLst/>
              <a:rect l="l" t="t" r="r" b="b"/>
              <a:pathLst>
                <a:path w="422" h="1690" extrusionOk="0">
                  <a:moveTo>
                    <a:pt x="329" y="0"/>
                  </a:moveTo>
                  <a:lnTo>
                    <a:pt x="0" y="1690"/>
                  </a:lnTo>
                  <a:lnTo>
                    <a:pt x="422" y="1690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4" name="Google Shape;421;p6"/>
            <p:cNvSpPr/>
            <p:nvPr/>
          </p:nvSpPr>
          <p:spPr>
            <a:xfrm>
              <a:off x="7718425" y="4178300"/>
              <a:ext cx="765175" cy="2682875"/>
            </a:xfrm>
            <a:custGeom>
              <a:avLst/>
              <a:gdLst/>
              <a:ahLst/>
              <a:cxnLst/>
              <a:rect l="l" t="t" r="r" b="b"/>
              <a:pathLst>
                <a:path w="482" h="1690" extrusionOk="0">
                  <a:moveTo>
                    <a:pt x="93" y="1690"/>
                  </a:moveTo>
                  <a:lnTo>
                    <a:pt x="482" y="1690"/>
                  </a:lnTo>
                  <a:lnTo>
                    <a:pt x="0" y="0"/>
                  </a:lnTo>
                  <a:lnTo>
                    <a:pt x="93" y="1690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5" name="Google Shape;422;p6"/>
            <p:cNvSpPr/>
            <p:nvPr/>
          </p:nvSpPr>
          <p:spPr>
            <a:xfrm>
              <a:off x="6740525" y="4178300"/>
              <a:ext cx="977900" cy="1662113"/>
            </a:xfrm>
            <a:custGeom>
              <a:avLst/>
              <a:gdLst/>
              <a:ahLst/>
              <a:cxnLst/>
              <a:rect l="l" t="t" r="r" b="b"/>
              <a:pathLst>
                <a:path w="616" h="1047" extrusionOk="0">
                  <a:moveTo>
                    <a:pt x="616" y="0"/>
                  </a:moveTo>
                  <a:lnTo>
                    <a:pt x="235" y="1047"/>
                  </a:lnTo>
                  <a:lnTo>
                    <a:pt x="0" y="812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6" name="Google Shape;423;p6"/>
            <p:cNvSpPr/>
            <p:nvPr/>
          </p:nvSpPr>
          <p:spPr>
            <a:xfrm>
              <a:off x="7113588" y="4178300"/>
              <a:ext cx="604837" cy="1662113"/>
            </a:xfrm>
            <a:custGeom>
              <a:avLst/>
              <a:gdLst/>
              <a:ahLst/>
              <a:cxnLst/>
              <a:rect l="l" t="t" r="r" b="b"/>
              <a:pathLst>
                <a:path w="381" h="1047" extrusionOk="0">
                  <a:moveTo>
                    <a:pt x="381" y="0"/>
                  </a:moveTo>
                  <a:lnTo>
                    <a:pt x="203" y="910"/>
                  </a:lnTo>
                  <a:lnTo>
                    <a:pt x="0" y="1047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7" name="Google Shape;424;p6"/>
            <p:cNvSpPr/>
            <p:nvPr/>
          </p:nvSpPr>
          <p:spPr>
            <a:xfrm>
              <a:off x="7435850" y="4178300"/>
              <a:ext cx="374650" cy="1624013"/>
            </a:xfrm>
            <a:custGeom>
              <a:avLst/>
              <a:gdLst/>
              <a:ahLst/>
              <a:cxnLst/>
              <a:rect l="l" t="t" r="r" b="b"/>
              <a:pathLst>
                <a:path w="236" h="1023" extrusionOk="0">
                  <a:moveTo>
                    <a:pt x="236" y="1023"/>
                  </a:moveTo>
                  <a:lnTo>
                    <a:pt x="0" y="910"/>
                  </a:lnTo>
                  <a:lnTo>
                    <a:pt x="178" y="0"/>
                  </a:lnTo>
                  <a:lnTo>
                    <a:pt x="236" y="102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8" name="Google Shape;425;p6"/>
            <p:cNvSpPr/>
            <p:nvPr/>
          </p:nvSpPr>
          <p:spPr>
            <a:xfrm>
              <a:off x="7718425" y="4178300"/>
              <a:ext cx="414337" cy="1624013"/>
            </a:xfrm>
            <a:custGeom>
              <a:avLst/>
              <a:gdLst/>
              <a:ahLst/>
              <a:cxnLst/>
              <a:rect l="l" t="t" r="r" b="b"/>
              <a:pathLst>
                <a:path w="261" h="1023" extrusionOk="0">
                  <a:moveTo>
                    <a:pt x="261" y="915"/>
                  </a:moveTo>
                  <a:lnTo>
                    <a:pt x="58" y="1023"/>
                  </a:lnTo>
                  <a:lnTo>
                    <a:pt x="0" y="0"/>
                  </a:lnTo>
                  <a:lnTo>
                    <a:pt x="261" y="91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9" name="Google Shape;426;p6"/>
            <p:cNvSpPr/>
            <p:nvPr/>
          </p:nvSpPr>
          <p:spPr>
            <a:xfrm>
              <a:off x="7718425" y="4178300"/>
              <a:ext cx="762000" cy="1662113"/>
            </a:xfrm>
            <a:custGeom>
              <a:avLst/>
              <a:gdLst/>
              <a:ahLst/>
              <a:cxnLst/>
              <a:rect l="l" t="t" r="r" b="b"/>
              <a:pathLst>
                <a:path w="480" h="1047" extrusionOk="0">
                  <a:moveTo>
                    <a:pt x="480" y="1047"/>
                  </a:moveTo>
                  <a:lnTo>
                    <a:pt x="261" y="915"/>
                  </a:lnTo>
                  <a:lnTo>
                    <a:pt x="261" y="915"/>
                  </a:lnTo>
                  <a:lnTo>
                    <a:pt x="0" y="0"/>
                  </a:lnTo>
                  <a:lnTo>
                    <a:pt x="480" y="1047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0" name="Google Shape;427;p6"/>
            <p:cNvSpPr/>
            <p:nvPr/>
          </p:nvSpPr>
          <p:spPr>
            <a:xfrm>
              <a:off x="7718425" y="4178300"/>
              <a:ext cx="1108075" cy="1662113"/>
            </a:xfrm>
            <a:custGeom>
              <a:avLst/>
              <a:gdLst/>
              <a:ahLst/>
              <a:cxnLst/>
              <a:rect l="l" t="t" r="r" b="b"/>
              <a:pathLst>
                <a:path w="698" h="1047" extrusionOk="0">
                  <a:moveTo>
                    <a:pt x="698" y="917"/>
                  </a:moveTo>
                  <a:lnTo>
                    <a:pt x="480" y="1047"/>
                  </a:lnTo>
                  <a:lnTo>
                    <a:pt x="0" y="0"/>
                  </a:lnTo>
                  <a:lnTo>
                    <a:pt x="698" y="91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51" name="Google Shape;428;p6"/>
          <p:cNvGrpSpPr/>
          <p:nvPr/>
        </p:nvGrpSpPr>
        <p:grpSpPr>
          <a:xfrm>
            <a:off x="3572" y="4060840"/>
            <a:ext cx="3189684" cy="2910679"/>
            <a:chOff x="4763" y="4060825"/>
            <a:chExt cx="4252912" cy="2910679"/>
          </a:xfrm>
        </p:grpSpPr>
        <p:sp>
          <p:nvSpPr>
            <p:cNvPr id="252" name="Google Shape;429;p6"/>
            <p:cNvSpPr/>
            <p:nvPr/>
          </p:nvSpPr>
          <p:spPr>
            <a:xfrm>
              <a:off x="2128838" y="4060825"/>
              <a:ext cx="1282700" cy="2800350"/>
            </a:xfrm>
            <a:custGeom>
              <a:avLst/>
              <a:gdLst/>
              <a:ahLst/>
              <a:cxnLst/>
              <a:rect l="l" t="t" r="r" b="b"/>
              <a:pathLst>
                <a:path w="808" h="1764" extrusionOk="0">
                  <a:moveTo>
                    <a:pt x="0" y="0"/>
                  </a:moveTo>
                  <a:lnTo>
                    <a:pt x="504" y="1764"/>
                  </a:lnTo>
                  <a:lnTo>
                    <a:pt x="808" y="176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3" name="Google Shape;430;p6"/>
            <p:cNvSpPr/>
            <p:nvPr/>
          </p:nvSpPr>
          <p:spPr>
            <a:xfrm rot="-2252764">
              <a:off x="3836476" y="6248260"/>
              <a:ext cx="204865" cy="737169"/>
            </a:xfrm>
            <a:custGeom>
              <a:avLst/>
              <a:gdLst/>
              <a:ahLst/>
              <a:cxnLst/>
              <a:rect l="l" t="t" r="r" b="b"/>
              <a:pathLst>
                <a:path w="204865" h="737169" extrusionOk="0">
                  <a:moveTo>
                    <a:pt x="2075" y="5663"/>
                  </a:moveTo>
                  <a:lnTo>
                    <a:pt x="204865" y="0"/>
                  </a:lnTo>
                  <a:cubicBezTo>
                    <a:pt x="202935" y="245723"/>
                    <a:pt x="201006" y="491446"/>
                    <a:pt x="199076" y="737169"/>
                  </a:cubicBezTo>
                  <a:lnTo>
                    <a:pt x="0" y="589514"/>
                  </a:lnTo>
                  <a:cubicBezTo>
                    <a:pt x="692" y="394897"/>
                    <a:pt x="1383" y="200280"/>
                    <a:pt x="2075" y="5663"/>
                  </a:cubicBezTo>
                  <a:close/>
                </a:path>
              </a:pathLst>
            </a:custGeom>
            <a:solidFill>
              <a:srgbClr val="022940"/>
            </a:solidFill>
            <a:ln>
              <a:noFill/>
            </a:ln>
            <a:effectLst>
              <a:outerShdw blurRad="330200" dist="76200" sx="122000" sy="122000" algn="l" rotWithShape="0">
                <a:srgbClr val="000000">
                  <a:alpha val="8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4" name="Google Shape;431;p6"/>
            <p:cNvSpPr/>
            <p:nvPr/>
          </p:nvSpPr>
          <p:spPr>
            <a:xfrm>
              <a:off x="2128838" y="4060825"/>
              <a:ext cx="2128837" cy="2800350"/>
            </a:xfrm>
            <a:custGeom>
              <a:avLst/>
              <a:gdLst/>
              <a:ahLst/>
              <a:cxnLst/>
              <a:rect l="l" t="t" r="r" b="b"/>
              <a:pathLst>
                <a:path w="1341" h="1764" extrusionOk="0">
                  <a:moveTo>
                    <a:pt x="0" y="0"/>
                  </a:moveTo>
                  <a:lnTo>
                    <a:pt x="808" y="1764"/>
                  </a:lnTo>
                  <a:lnTo>
                    <a:pt x="1341" y="17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294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5" name="Google Shape;432;p6"/>
            <p:cNvSpPr/>
            <p:nvPr/>
          </p:nvSpPr>
          <p:spPr>
            <a:xfrm>
              <a:off x="4763" y="4060825"/>
              <a:ext cx="2124075" cy="2800350"/>
            </a:xfrm>
            <a:custGeom>
              <a:avLst/>
              <a:gdLst/>
              <a:ahLst/>
              <a:cxnLst/>
              <a:rect l="l" t="t" r="r" b="b"/>
              <a:pathLst>
                <a:path w="1338" h="1764" extrusionOk="0">
                  <a:moveTo>
                    <a:pt x="0" y="1764"/>
                  </a:moveTo>
                  <a:lnTo>
                    <a:pt x="696" y="1764"/>
                  </a:lnTo>
                  <a:lnTo>
                    <a:pt x="1338" y="0"/>
                  </a:lnTo>
                  <a:lnTo>
                    <a:pt x="0" y="1764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6" name="Google Shape;433;p6"/>
            <p:cNvSpPr/>
            <p:nvPr/>
          </p:nvSpPr>
          <p:spPr>
            <a:xfrm>
              <a:off x="1109663" y="4060825"/>
              <a:ext cx="1019175" cy="2800350"/>
            </a:xfrm>
            <a:custGeom>
              <a:avLst/>
              <a:gdLst/>
              <a:ahLst/>
              <a:cxnLst/>
              <a:rect l="l" t="t" r="r" b="b"/>
              <a:pathLst>
                <a:path w="642" h="1764" extrusionOk="0">
                  <a:moveTo>
                    <a:pt x="642" y="0"/>
                  </a:moveTo>
                  <a:lnTo>
                    <a:pt x="0" y="1764"/>
                  </a:lnTo>
                  <a:lnTo>
                    <a:pt x="299" y="1764"/>
                  </a:lnTo>
                  <a:lnTo>
                    <a:pt x="642" y="0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7" name="Google Shape;434;p6"/>
            <p:cNvSpPr/>
            <p:nvPr/>
          </p:nvSpPr>
          <p:spPr>
            <a:xfrm>
              <a:off x="1584325" y="4060825"/>
              <a:ext cx="701675" cy="2800350"/>
            </a:xfrm>
            <a:custGeom>
              <a:avLst/>
              <a:gdLst/>
              <a:ahLst/>
              <a:cxnLst/>
              <a:rect l="l" t="t" r="r" b="b"/>
              <a:pathLst>
                <a:path w="442" h="1764" extrusionOk="0">
                  <a:moveTo>
                    <a:pt x="343" y="0"/>
                  </a:moveTo>
                  <a:lnTo>
                    <a:pt x="0" y="1764"/>
                  </a:lnTo>
                  <a:lnTo>
                    <a:pt x="442" y="1764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8" name="Google Shape;435;p6"/>
            <p:cNvSpPr/>
            <p:nvPr/>
          </p:nvSpPr>
          <p:spPr>
            <a:xfrm>
              <a:off x="2128838" y="4060825"/>
              <a:ext cx="800100" cy="2800350"/>
            </a:xfrm>
            <a:custGeom>
              <a:avLst/>
              <a:gdLst/>
              <a:ahLst/>
              <a:cxnLst/>
              <a:rect l="l" t="t" r="r" b="b"/>
              <a:pathLst>
                <a:path w="504" h="1764" extrusionOk="0">
                  <a:moveTo>
                    <a:pt x="99" y="1764"/>
                  </a:moveTo>
                  <a:lnTo>
                    <a:pt x="504" y="1764"/>
                  </a:lnTo>
                  <a:lnTo>
                    <a:pt x="0" y="0"/>
                  </a:lnTo>
                  <a:lnTo>
                    <a:pt x="99" y="1764"/>
                  </a:lnTo>
                  <a:close/>
                </a:path>
              </a:pathLst>
            </a:custGeom>
            <a:solidFill>
              <a:srgbClr val="043E6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59" name="Google Shape;436;p6"/>
            <p:cNvSpPr/>
            <p:nvPr/>
          </p:nvSpPr>
          <p:spPr>
            <a:xfrm>
              <a:off x="1165225" y="4060825"/>
              <a:ext cx="963612" cy="1831975"/>
            </a:xfrm>
            <a:custGeom>
              <a:avLst/>
              <a:gdLst/>
              <a:ahLst/>
              <a:cxnLst/>
              <a:rect l="l" t="t" r="r" b="b"/>
              <a:pathLst>
                <a:path w="607" h="1154" extrusionOk="0">
                  <a:moveTo>
                    <a:pt x="607" y="0"/>
                  </a:moveTo>
                  <a:lnTo>
                    <a:pt x="188" y="1154"/>
                  </a:lnTo>
                  <a:lnTo>
                    <a:pt x="0" y="80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0" name="Google Shape;437;p6"/>
            <p:cNvSpPr/>
            <p:nvPr/>
          </p:nvSpPr>
          <p:spPr>
            <a:xfrm>
              <a:off x="1463675" y="4060825"/>
              <a:ext cx="665162" cy="1831975"/>
            </a:xfrm>
            <a:custGeom>
              <a:avLst/>
              <a:gdLst/>
              <a:ahLst/>
              <a:cxnLst/>
              <a:rect l="l" t="t" r="r" b="b"/>
              <a:pathLst>
                <a:path w="419" h="1154" extrusionOk="0">
                  <a:moveTo>
                    <a:pt x="419" y="0"/>
                  </a:moveTo>
                  <a:lnTo>
                    <a:pt x="235" y="950"/>
                  </a:lnTo>
                  <a:lnTo>
                    <a:pt x="0" y="1154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1" name="Google Shape;438;p6"/>
            <p:cNvSpPr/>
            <p:nvPr/>
          </p:nvSpPr>
          <p:spPr>
            <a:xfrm>
              <a:off x="1836738" y="4060825"/>
              <a:ext cx="403225" cy="2046288"/>
            </a:xfrm>
            <a:custGeom>
              <a:avLst/>
              <a:gdLst/>
              <a:ahLst/>
              <a:cxnLst/>
              <a:rect l="l" t="t" r="r" b="b"/>
              <a:pathLst>
                <a:path w="254" h="1289" extrusionOk="0">
                  <a:moveTo>
                    <a:pt x="254" y="1289"/>
                  </a:moveTo>
                  <a:lnTo>
                    <a:pt x="0" y="950"/>
                  </a:lnTo>
                  <a:lnTo>
                    <a:pt x="184" y="0"/>
                  </a:lnTo>
                  <a:lnTo>
                    <a:pt x="254" y="1289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2" name="Google Shape;439;p6"/>
            <p:cNvSpPr/>
            <p:nvPr/>
          </p:nvSpPr>
          <p:spPr>
            <a:xfrm>
              <a:off x="2128838" y="4060825"/>
              <a:ext cx="434975" cy="2046288"/>
            </a:xfrm>
            <a:custGeom>
              <a:avLst/>
              <a:gdLst/>
              <a:ahLst/>
              <a:cxnLst/>
              <a:rect l="l" t="t" r="r" b="b"/>
              <a:pathLst>
                <a:path w="274" h="1289" extrusionOk="0">
                  <a:moveTo>
                    <a:pt x="274" y="955"/>
                  </a:moveTo>
                  <a:lnTo>
                    <a:pt x="70" y="1289"/>
                  </a:lnTo>
                  <a:lnTo>
                    <a:pt x="0" y="0"/>
                  </a:lnTo>
                  <a:lnTo>
                    <a:pt x="274" y="95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3" name="Google Shape;440;p6"/>
            <p:cNvSpPr/>
            <p:nvPr/>
          </p:nvSpPr>
          <p:spPr>
            <a:xfrm>
              <a:off x="2128838" y="4060825"/>
              <a:ext cx="746125" cy="1638300"/>
            </a:xfrm>
            <a:custGeom>
              <a:avLst/>
              <a:gdLst/>
              <a:ahLst/>
              <a:cxnLst/>
              <a:rect l="l" t="t" r="r" b="b"/>
              <a:pathLst>
                <a:path w="470" h="1032" extrusionOk="0">
                  <a:moveTo>
                    <a:pt x="470" y="1032"/>
                  </a:moveTo>
                  <a:lnTo>
                    <a:pt x="274" y="955"/>
                  </a:lnTo>
                  <a:lnTo>
                    <a:pt x="274" y="955"/>
                  </a:lnTo>
                  <a:lnTo>
                    <a:pt x="0" y="0"/>
                  </a:lnTo>
                  <a:lnTo>
                    <a:pt x="470" y="103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4" name="Google Shape;441;p6"/>
            <p:cNvSpPr/>
            <p:nvPr/>
          </p:nvSpPr>
          <p:spPr>
            <a:xfrm>
              <a:off x="2128838" y="4060825"/>
              <a:ext cx="979487" cy="1638300"/>
            </a:xfrm>
            <a:custGeom>
              <a:avLst/>
              <a:gdLst/>
              <a:ahLst/>
              <a:cxnLst/>
              <a:rect l="l" t="t" r="r" b="b"/>
              <a:pathLst>
                <a:path w="617" h="1032" extrusionOk="0">
                  <a:moveTo>
                    <a:pt x="617" y="811"/>
                  </a:moveTo>
                  <a:lnTo>
                    <a:pt x="470" y="1032"/>
                  </a:lnTo>
                  <a:lnTo>
                    <a:pt x="0" y="0"/>
                  </a:lnTo>
                  <a:lnTo>
                    <a:pt x="617" y="811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65" name="Google Shape;442;p6"/>
          <p:cNvGrpSpPr/>
          <p:nvPr/>
        </p:nvGrpSpPr>
        <p:grpSpPr>
          <a:xfrm>
            <a:off x="1596631" y="3443288"/>
            <a:ext cx="488156" cy="617538"/>
            <a:chOff x="2128838" y="3443288"/>
            <a:chExt cx="650875" cy="617538"/>
          </a:xfrm>
          <a:gradFill>
            <a:gsLst>
              <a:gs pos="0">
                <a:srgbClr val="4472C4">
                  <a:lumMod val="5000"/>
                  <a:lumOff val="9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grpSpPr>
        <p:cxnSp>
          <p:nvCxnSpPr>
            <p:cNvPr id="266" name="Google Shape;443;p6"/>
            <p:cNvCxnSpPr/>
            <p:nvPr/>
          </p:nvCxnSpPr>
          <p:spPr>
            <a:xfrm rot="10800000">
              <a:off x="2128838" y="3443288"/>
              <a:ext cx="0" cy="617538"/>
            </a:xfrm>
            <a:prstGeom prst="straightConnector1">
              <a:avLst/>
            </a:prstGeom>
            <a:grpFill/>
            <a:ln w="15875" cap="flat" cmpd="sng">
              <a:solidFill>
                <a:srgbClr val="BFBFB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67" name="Google Shape;444;p6"/>
            <p:cNvSpPr/>
            <p:nvPr/>
          </p:nvSpPr>
          <p:spPr>
            <a:xfrm>
              <a:off x="2128838" y="3668713"/>
              <a:ext cx="650875" cy="228600"/>
            </a:xfrm>
            <a:custGeom>
              <a:avLst/>
              <a:gdLst/>
              <a:ahLst/>
              <a:cxnLst/>
              <a:rect l="l" t="t" r="r" b="b"/>
              <a:pathLst>
                <a:path w="410" h="144" extrusionOk="0">
                  <a:moveTo>
                    <a:pt x="0" y="144"/>
                  </a:moveTo>
                  <a:lnTo>
                    <a:pt x="410" y="0"/>
                  </a:lnTo>
                  <a:lnTo>
                    <a:pt x="0" y="0"/>
                  </a:lnTo>
                  <a:lnTo>
                    <a:pt x="0" y="1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8" name="Google Shape;445;p6"/>
            <p:cNvSpPr/>
            <p:nvPr/>
          </p:nvSpPr>
          <p:spPr>
            <a:xfrm>
              <a:off x="2128838" y="3443288"/>
              <a:ext cx="650875" cy="225425"/>
            </a:xfrm>
            <a:custGeom>
              <a:avLst/>
              <a:gdLst/>
              <a:ahLst/>
              <a:cxnLst/>
              <a:rect l="l" t="t" r="r" b="b"/>
              <a:pathLst>
                <a:path w="410" h="142" extrusionOk="0">
                  <a:moveTo>
                    <a:pt x="0" y="142"/>
                  </a:moveTo>
                  <a:lnTo>
                    <a:pt x="410" y="142"/>
                  </a:lnTo>
                  <a:lnTo>
                    <a:pt x="0" y="0"/>
                  </a:lnTo>
                  <a:lnTo>
                    <a:pt x="0" y="1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69" name="Google Shape;446;p6"/>
          <p:cNvSpPr/>
          <p:nvPr/>
        </p:nvSpPr>
        <p:spPr>
          <a:xfrm>
            <a:off x="309902" y="1096373"/>
            <a:ext cx="27261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rgbClr val="FFC000"/>
              </a:buClr>
              <a:buSzPts val="1700"/>
              <a:buFont typeface="Open Sans"/>
              <a:buNone/>
            </a:pPr>
            <a:r>
              <a:rPr lang="ru-RU" sz="1400" b="1" dirty="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Будьте честны в отношении к своей работе, к детям и к </a:t>
            </a:r>
            <a:r>
              <a:rPr lang="ru-RU" sz="1400" b="1" dirty="0" smtClean="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коллегам</a:t>
            </a:r>
            <a:endParaRPr sz="1400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447;p6"/>
          <p:cNvSpPr/>
          <p:nvPr/>
        </p:nvSpPr>
        <p:spPr>
          <a:xfrm>
            <a:off x="2684868" y="1600911"/>
            <a:ext cx="22848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rgbClr val="A5A5A5"/>
              </a:buClr>
              <a:buSzPts val="1700"/>
              <a:buFont typeface="Open Sans"/>
              <a:buNone/>
            </a:pPr>
            <a:r>
              <a:rPr lang="ru-RU" sz="1400" b="1" dirty="0">
                <a:solidFill>
                  <a:srgbClr val="A5A5A5"/>
                </a:solidFill>
                <a:latin typeface="Open Sans"/>
                <a:ea typeface="Open Sans"/>
                <a:cs typeface="Open Sans"/>
                <a:sym typeface="Open Sans"/>
              </a:rPr>
              <a:t>Следует быть сдержаннее в своих публичных </a:t>
            </a:r>
            <a:r>
              <a:rPr lang="ru-RU" sz="1400" b="1" dirty="0" smtClean="0">
                <a:solidFill>
                  <a:srgbClr val="A5A5A5"/>
                </a:solidFill>
                <a:latin typeface="Open Sans"/>
                <a:ea typeface="Open Sans"/>
                <a:cs typeface="Open Sans"/>
                <a:sym typeface="Open Sans"/>
              </a:rPr>
              <a:t>заявлениях</a:t>
            </a:r>
            <a:endParaRPr sz="1400" dirty="0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448;p6"/>
          <p:cNvSpPr/>
          <p:nvPr/>
        </p:nvSpPr>
        <p:spPr>
          <a:xfrm>
            <a:off x="4779374" y="1226213"/>
            <a:ext cx="202246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rgbClr val="4472C4"/>
              </a:buClr>
              <a:buSzPts val="1700"/>
              <a:buFont typeface="Open Sans"/>
              <a:buNone/>
            </a:pPr>
            <a:r>
              <a:rPr lang="ru-RU" sz="1400" b="1" dirty="0">
                <a:solidFill>
                  <a:srgbClr val="4472C4"/>
                </a:solidFill>
                <a:latin typeface="Open Sans"/>
                <a:ea typeface="Open Sans"/>
                <a:cs typeface="Open Sans"/>
                <a:sym typeface="Open Sans"/>
              </a:rPr>
              <a:t>Стоит быть в курсе того, чем живут ваши дети, какие у них интересы</a:t>
            </a:r>
            <a:endParaRPr sz="1400" dirty="0">
              <a:solidFill>
                <a:srgbClr val="4472C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449;p6"/>
          <p:cNvSpPr/>
          <p:nvPr/>
        </p:nvSpPr>
        <p:spPr>
          <a:xfrm>
            <a:off x="6955978" y="1014402"/>
            <a:ext cx="200851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rgbClr val="ED7D31"/>
              </a:buClr>
              <a:buSzPts val="1700"/>
              <a:buFont typeface="Open Sans"/>
              <a:buNone/>
            </a:pPr>
            <a:r>
              <a:rPr lang="ru-RU" sz="1400" b="1" dirty="0">
                <a:solidFill>
                  <a:srgbClr val="ED7D31"/>
                </a:solidFill>
                <a:latin typeface="Open Sans"/>
                <a:ea typeface="Open Sans"/>
                <a:cs typeface="Open Sans"/>
                <a:sym typeface="Open Sans"/>
              </a:rPr>
              <a:t>Классный руководитель должен отстаивать интересы детей своего класса в конфликтных ситуациях</a:t>
            </a:r>
            <a:endParaRPr sz="1400" dirty="0">
              <a:solidFill>
                <a:srgbClr val="ED7D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450;p6"/>
          <p:cNvGrpSpPr/>
          <p:nvPr/>
        </p:nvGrpSpPr>
        <p:grpSpPr>
          <a:xfrm>
            <a:off x="1537097" y="1881203"/>
            <a:ext cx="122634" cy="1395413"/>
            <a:chOff x="2049463" y="1881188"/>
            <a:chExt cx="163512" cy="1395413"/>
          </a:xfrm>
        </p:grpSpPr>
        <p:sp>
          <p:nvSpPr>
            <p:cNvPr id="274" name="Google Shape;451;p6"/>
            <p:cNvSpPr/>
            <p:nvPr/>
          </p:nvSpPr>
          <p:spPr>
            <a:xfrm>
              <a:off x="2114550" y="2109788"/>
              <a:ext cx="30162" cy="1166813"/>
            </a:xfrm>
            <a:custGeom>
              <a:avLst/>
              <a:gdLst/>
              <a:ahLst/>
              <a:cxnLst/>
              <a:rect l="l" t="t" r="r" b="b"/>
              <a:pathLst>
                <a:path w="8" h="306" extrusionOk="0">
                  <a:moveTo>
                    <a:pt x="4" y="306"/>
                  </a:moveTo>
                  <a:cubicBezTo>
                    <a:pt x="3" y="306"/>
                    <a:pt x="2" y="306"/>
                    <a:pt x="2" y="305"/>
                  </a:cubicBezTo>
                  <a:cubicBezTo>
                    <a:pt x="1" y="304"/>
                    <a:pt x="0" y="303"/>
                    <a:pt x="0" y="302"/>
                  </a:cubicBezTo>
                  <a:cubicBezTo>
                    <a:pt x="0" y="301"/>
                    <a:pt x="1" y="300"/>
                    <a:pt x="2" y="299"/>
                  </a:cubicBezTo>
                  <a:cubicBezTo>
                    <a:pt x="3" y="298"/>
                    <a:pt x="6" y="298"/>
                    <a:pt x="7" y="299"/>
                  </a:cubicBezTo>
                  <a:cubicBezTo>
                    <a:pt x="8" y="300"/>
                    <a:pt x="8" y="301"/>
                    <a:pt x="8" y="302"/>
                  </a:cubicBezTo>
                  <a:cubicBezTo>
                    <a:pt x="8" y="303"/>
                    <a:pt x="8" y="304"/>
                    <a:pt x="7" y="305"/>
                  </a:cubicBezTo>
                  <a:cubicBezTo>
                    <a:pt x="6" y="306"/>
                    <a:pt x="5" y="306"/>
                    <a:pt x="4" y="306"/>
                  </a:cubicBezTo>
                  <a:close/>
                  <a:moveTo>
                    <a:pt x="4" y="279"/>
                  </a:moveTo>
                  <a:cubicBezTo>
                    <a:pt x="4" y="279"/>
                    <a:pt x="4" y="279"/>
                    <a:pt x="4" y="279"/>
                  </a:cubicBezTo>
                  <a:cubicBezTo>
                    <a:pt x="7" y="279"/>
                    <a:pt x="8" y="277"/>
                    <a:pt x="8" y="275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3"/>
                    <a:pt x="7" y="271"/>
                    <a:pt x="4" y="271"/>
                  </a:cubicBezTo>
                  <a:cubicBezTo>
                    <a:pt x="4" y="271"/>
                    <a:pt x="4" y="271"/>
                    <a:pt x="4" y="271"/>
                  </a:cubicBezTo>
                  <a:cubicBezTo>
                    <a:pt x="2" y="271"/>
                    <a:pt x="0" y="273"/>
                    <a:pt x="0" y="275"/>
                  </a:cubicBezTo>
                  <a:cubicBezTo>
                    <a:pt x="0" y="277"/>
                    <a:pt x="2" y="279"/>
                    <a:pt x="4" y="279"/>
                  </a:cubicBezTo>
                  <a:close/>
                  <a:moveTo>
                    <a:pt x="4" y="252"/>
                  </a:moveTo>
                  <a:cubicBezTo>
                    <a:pt x="4" y="252"/>
                    <a:pt x="4" y="252"/>
                    <a:pt x="4" y="252"/>
                  </a:cubicBezTo>
                  <a:cubicBezTo>
                    <a:pt x="7" y="252"/>
                    <a:pt x="8" y="250"/>
                    <a:pt x="8" y="248"/>
                  </a:cubicBezTo>
                  <a:cubicBezTo>
                    <a:pt x="8" y="248"/>
                    <a:pt x="8" y="248"/>
                    <a:pt x="8" y="248"/>
                  </a:cubicBezTo>
                  <a:cubicBezTo>
                    <a:pt x="8" y="246"/>
                    <a:pt x="7" y="244"/>
                    <a:pt x="4" y="244"/>
                  </a:cubicBezTo>
                  <a:cubicBezTo>
                    <a:pt x="4" y="244"/>
                    <a:pt x="4" y="244"/>
                    <a:pt x="4" y="244"/>
                  </a:cubicBezTo>
                  <a:cubicBezTo>
                    <a:pt x="2" y="244"/>
                    <a:pt x="0" y="246"/>
                    <a:pt x="0" y="248"/>
                  </a:cubicBezTo>
                  <a:cubicBezTo>
                    <a:pt x="0" y="250"/>
                    <a:pt x="2" y="252"/>
                    <a:pt x="4" y="252"/>
                  </a:cubicBezTo>
                  <a:close/>
                  <a:moveTo>
                    <a:pt x="4" y="225"/>
                  </a:moveTo>
                  <a:cubicBezTo>
                    <a:pt x="4" y="225"/>
                    <a:pt x="4" y="225"/>
                    <a:pt x="4" y="225"/>
                  </a:cubicBezTo>
                  <a:cubicBezTo>
                    <a:pt x="7" y="225"/>
                    <a:pt x="8" y="223"/>
                    <a:pt x="8" y="221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19"/>
                    <a:pt x="7" y="217"/>
                    <a:pt x="4" y="217"/>
                  </a:cubicBezTo>
                  <a:cubicBezTo>
                    <a:pt x="4" y="217"/>
                    <a:pt x="4" y="217"/>
                    <a:pt x="4" y="217"/>
                  </a:cubicBezTo>
                  <a:cubicBezTo>
                    <a:pt x="2" y="217"/>
                    <a:pt x="0" y="219"/>
                    <a:pt x="0" y="221"/>
                  </a:cubicBezTo>
                  <a:cubicBezTo>
                    <a:pt x="0" y="223"/>
                    <a:pt x="2" y="225"/>
                    <a:pt x="4" y="225"/>
                  </a:cubicBezTo>
                  <a:close/>
                  <a:moveTo>
                    <a:pt x="4" y="198"/>
                  </a:moveTo>
                  <a:cubicBezTo>
                    <a:pt x="4" y="198"/>
                    <a:pt x="4" y="198"/>
                    <a:pt x="4" y="198"/>
                  </a:cubicBezTo>
                  <a:cubicBezTo>
                    <a:pt x="7" y="198"/>
                    <a:pt x="8" y="196"/>
                    <a:pt x="8" y="194"/>
                  </a:cubicBezTo>
                  <a:cubicBezTo>
                    <a:pt x="8" y="194"/>
                    <a:pt x="8" y="194"/>
                    <a:pt x="8" y="194"/>
                  </a:cubicBezTo>
                  <a:cubicBezTo>
                    <a:pt x="8" y="192"/>
                    <a:pt x="7" y="190"/>
                    <a:pt x="4" y="190"/>
                  </a:cubicBezTo>
                  <a:cubicBezTo>
                    <a:pt x="4" y="190"/>
                    <a:pt x="4" y="190"/>
                    <a:pt x="4" y="190"/>
                  </a:cubicBezTo>
                  <a:cubicBezTo>
                    <a:pt x="2" y="190"/>
                    <a:pt x="0" y="192"/>
                    <a:pt x="0" y="194"/>
                  </a:cubicBezTo>
                  <a:cubicBezTo>
                    <a:pt x="0" y="196"/>
                    <a:pt x="2" y="198"/>
                    <a:pt x="4" y="198"/>
                  </a:cubicBezTo>
                  <a:close/>
                  <a:moveTo>
                    <a:pt x="4" y="171"/>
                  </a:moveTo>
                  <a:cubicBezTo>
                    <a:pt x="4" y="171"/>
                    <a:pt x="4" y="171"/>
                    <a:pt x="4" y="171"/>
                  </a:cubicBezTo>
                  <a:cubicBezTo>
                    <a:pt x="7" y="171"/>
                    <a:pt x="8" y="169"/>
                    <a:pt x="8" y="167"/>
                  </a:cubicBezTo>
                  <a:cubicBezTo>
                    <a:pt x="8" y="167"/>
                    <a:pt x="8" y="167"/>
                    <a:pt x="8" y="167"/>
                  </a:cubicBezTo>
                  <a:cubicBezTo>
                    <a:pt x="8" y="165"/>
                    <a:pt x="7" y="163"/>
                    <a:pt x="4" y="163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2" y="163"/>
                    <a:pt x="0" y="165"/>
                    <a:pt x="0" y="167"/>
                  </a:cubicBezTo>
                  <a:cubicBezTo>
                    <a:pt x="0" y="169"/>
                    <a:pt x="2" y="171"/>
                    <a:pt x="4" y="171"/>
                  </a:cubicBezTo>
                  <a:close/>
                  <a:moveTo>
                    <a:pt x="4" y="144"/>
                  </a:moveTo>
                  <a:cubicBezTo>
                    <a:pt x="4" y="144"/>
                    <a:pt x="4" y="144"/>
                    <a:pt x="4" y="144"/>
                  </a:cubicBezTo>
                  <a:cubicBezTo>
                    <a:pt x="7" y="144"/>
                    <a:pt x="8" y="142"/>
                    <a:pt x="8" y="140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8" y="138"/>
                    <a:pt x="7" y="136"/>
                    <a:pt x="4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2" y="136"/>
                    <a:pt x="0" y="138"/>
                    <a:pt x="0" y="140"/>
                  </a:cubicBezTo>
                  <a:cubicBezTo>
                    <a:pt x="0" y="142"/>
                    <a:pt x="2" y="144"/>
                    <a:pt x="4" y="144"/>
                  </a:cubicBezTo>
                  <a:close/>
                  <a:moveTo>
                    <a:pt x="4" y="117"/>
                  </a:moveTo>
                  <a:cubicBezTo>
                    <a:pt x="4" y="117"/>
                    <a:pt x="4" y="117"/>
                    <a:pt x="4" y="117"/>
                  </a:cubicBezTo>
                  <a:cubicBezTo>
                    <a:pt x="7" y="117"/>
                    <a:pt x="8" y="115"/>
                    <a:pt x="8" y="113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11"/>
                    <a:pt x="7" y="109"/>
                    <a:pt x="4" y="109"/>
                  </a:cubicBezTo>
                  <a:cubicBezTo>
                    <a:pt x="4" y="109"/>
                    <a:pt x="4" y="109"/>
                    <a:pt x="4" y="109"/>
                  </a:cubicBezTo>
                  <a:cubicBezTo>
                    <a:pt x="2" y="109"/>
                    <a:pt x="0" y="111"/>
                    <a:pt x="0" y="113"/>
                  </a:cubicBezTo>
                  <a:cubicBezTo>
                    <a:pt x="0" y="115"/>
                    <a:pt x="2" y="117"/>
                    <a:pt x="4" y="117"/>
                  </a:cubicBezTo>
                  <a:close/>
                  <a:moveTo>
                    <a:pt x="4" y="90"/>
                  </a:moveTo>
                  <a:cubicBezTo>
                    <a:pt x="4" y="90"/>
                    <a:pt x="4" y="90"/>
                    <a:pt x="4" y="90"/>
                  </a:cubicBezTo>
                  <a:cubicBezTo>
                    <a:pt x="7" y="90"/>
                    <a:pt x="8" y="88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4"/>
                    <a:pt x="7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2" y="82"/>
                    <a:pt x="0" y="84"/>
                    <a:pt x="0" y="86"/>
                  </a:cubicBezTo>
                  <a:cubicBezTo>
                    <a:pt x="0" y="88"/>
                    <a:pt x="2" y="90"/>
                    <a:pt x="4" y="90"/>
                  </a:cubicBezTo>
                  <a:close/>
                  <a:moveTo>
                    <a:pt x="4" y="63"/>
                  </a:moveTo>
                  <a:cubicBezTo>
                    <a:pt x="4" y="63"/>
                    <a:pt x="4" y="63"/>
                    <a:pt x="4" y="63"/>
                  </a:cubicBezTo>
                  <a:cubicBezTo>
                    <a:pt x="7" y="63"/>
                    <a:pt x="8" y="61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6"/>
                    <a:pt x="7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2" y="55"/>
                    <a:pt x="0" y="56"/>
                    <a:pt x="0" y="59"/>
                  </a:cubicBezTo>
                  <a:cubicBezTo>
                    <a:pt x="0" y="61"/>
                    <a:pt x="2" y="63"/>
                    <a:pt x="4" y="63"/>
                  </a:cubicBezTo>
                  <a:close/>
                  <a:moveTo>
                    <a:pt x="4" y="36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7" y="36"/>
                    <a:pt x="8" y="34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29"/>
                    <a:pt x="7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2" y="28"/>
                    <a:pt x="0" y="29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7" y="7"/>
                  </a:moveTo>
                  <a:cubicBezTo>
                    <a:pt x="8" y="7"/>
                    <a:pt x="8" y="6"/>
                    <a:pt x="8" y="5"/>
                  </a:cubicBezTo>
                  <a:cubicBezTo>
                    <a:pt x="8" y="4"/>
                    <a:pt x="8" y="3"/>
                    <a:pt x="7" y="2"/>
                  </a:cubicBezTo>
                  <a:cubicBezTo>
                    <a:pt x="6" y="0"/>
                    <a:pt x="3" y="0"/>
                    <a:pt x="2" y="2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0" y="6"/>
                    <a:pt x="1" y="7"/>
                    <a:pt x="2" y="7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5" y="9"/>
                    <a:pt x="6" y="8"/>
                    <a:pt x="7" y="7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5" name="Google Shape;452;p6"/>
            <p:cNvSpPr/>
            <p:nvPr/>
          </p:nvSpPr>
          <p:spPr>
            <a:xfrm>
              <a:off x="2087563" y="1919288"/>
              <a:ext cx="87312" cy="84138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6" name="Google Shape;453;p6"/>
            <p:cNvSpPr/>
            <p:nvPr/>
          </p:nvSpPr>
          <p:spPr>
            <a:xfrm>
              <a:off x="2049463" y="1881188"/>
              <a:ext cx="163512" cy="160338"/>
            </a:xfrm>
            <a:prstGeom prst="ellipse">
              <a:avLst/>
            </a:prstGeom>
            <a:noFill/>
            <a:ln w="222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77" name="Google Shape;454;p6"/>
          <p:cNvGrpSpPr/>
          <p:nvPr/>
        </p:nvGrpSpPr>
        <p:grpSpPr>
          <a:xfrm>
            <a:off x="3767145" y="2419365"/>
            <a:ext cx="120253" cy="1393825"/>
            <a:chOff x="5022850" y="2419350"/>
            <a:chExt cx="160337" cy="1393825"/>
          </a:xfrm>
        </p:grpSpPr>
        <p:sp>
          <p:nvSpPr>
            <p:cNvPr id="278" name="Google Shape;455;p6"/>
            <p:cNvSpPr/>
            <p:nvPr/>
          </p:nvSpPr>
          <p:spPr>
            <a:xfrm>
              <a:off x="5087938" y="2647950"/>
              <a:ext cx="30162" cy="1165225"/>
            </a:xfrm>
            <a:custGeom>
              <a:avLst/>
              <a:gdLst/>
              <a:ahLst/>
              <a:cxnLst/>
              <a:rect l="l" t="t" r="r" b="b"/>
              <a:pathLst>
                <a:path w="8" h="306" extrusionOk="0">
                  <a:moveTo>
                    <a:pt x="4" y="306"/>
                  </a:moveTo>
                  <a:cubicBezTo>
                    <a:pt x="3" y="306"/>
                    <a:pt x="2" y="305"/>
                    <a:pt x="1" y="305"/>
                  </a:cubicBezTo>
                  <a:cubicBezTo>
                    <a:pt x="1" y="304"/>
                    <a:pt x="0" y="303"/>
                    <a:pt x="0" y="302"/>
                  </a:cubicBezTo>
                  <a:cubicBezTo>
                    <a:pt x="0" y="301"/>
                    <a:pt x="1" y="300"/>
                    <a:pt x="1" y="299"/>
                  </a:cubicBezTo>
                  <a:cubicBezTo>
                    <a:pt x="3" y="298"/>
                    <a:pt x="5" y="298"/>
                    <a:pt x="7" y="299"/>
                  </a:cubicBezTo>
                  <a:cubicBezTo>
                    <a:pt x="8" y="300"/>
                    <a:pt x="8" y="301"/>
                    <a:pt x="8" y="302"/>
                  </a:cubicBezTo>
                  <a:cubicBezTo>
                    <a:pt x="8" y="303"/>
                    <a:pt x="8" y="304"/>
                    <a:pt x="7" y="305"/>
                  </a:cubicBezTo>
                  <a:cubicBezTo>
                    <a:pt x="6" y="305"/>
                    <a:pt x="5" y="306"/>
                    <a:pt x="4" y="306"/>
                  </a:cubicBezTo>
                  <a:close/>
                  <a:moveTo>
                    <a:pt x="4" y="279"/>
                  </a:moveTo>
                  <a:cubicBezTo>
                    <a:pt x="4" y="279"/>
                    <a:pt x="4" y="279"/>
                    <a:pt x="4" y="279"/>
                  </a:cubicBezTo>
                  <a:cubicBezTo>
                    <a:pt x="6" y="279"/>
                    <a:pt x="8" y="277"/>
                    <a:pt x="8" y="275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3"/>
                    <a:pt x="6" y="271"/>
                    <a:pt x="4" y="271"/>
                  </a:cubicBezTo>
                  <a:cubicBezTo>
                    <a:pt x="4" y="271"/>
                    <a:pt x="4" y="271"/>
                    <a:pt x="4" y="271"/>
                  </a:cubicBezTo>
                  <a:cubicBezTo>
                    <a:pt x="2" y="271"/>
                    <a:pt x="0" y="273"/>
                    <a:pt x="0" y="275"/>
                  </a:cubicBezTo>
                  <a:cubicBezTo>
                    <a:pt x="0" y="277"/>
                    <a:pt x="2" y="279"/>
                    <a:pt x="4" y="279"/>
                  </a:cubicBezTo>
                  <a:close/>
                  <a:moveTo>
                    <a:pt x="4" y="252"/>
                  </a:moveTo>
                  <a:cubicBezTo>
                    <a:pt x="4" y="252"/>
                    <a:pt x="4" y="252"/>
                    <a:pt x="4" y="252"/>
                  </a:cubicBezTo>
                  <a:cubicBezTo>
                    <a:pt x="6" y="252"/>
                    <a:pt x="8" y="250"/>
                    <a:pt x="8" y="248"/>
                  </a:cubicBezTo>
                  <a:cubicBezTo>
                    <a:pt x="8" y="248"/>
                    <a:pt x="8" y="248"/>
                    <a:pt x="8" y="248"/>
                  </a:cubicBezTo>
                  <a:cubicBezTo>
                    <a:pt x="8" y="246"/>
                    <a:pt x="6" y="244"/>
                    <a:pt x="4" y="244"/>
                  </a:cubicBezTo>
                  <a:cubicBezTo>
                    <a:pt x="4" y="244"/>
                    <a:pt x="4" y="244"/>
                    <a:pt x="4" y="244"/>
                  </a:cubicBezTo>
                  <a:cubicBezTo>
                    <a:pt x="2" y="244"/>
                    <a:pt x="0" y="246"/>
                    <a:pt x="0" y="248"/>
                  </a:cubicBezTo>
                  <a:cubicBezTo>
                    <a:pt x="0" y="250"/>
                    <a:pt x="2" y="252"/>
                    <a:pt x="4" y="252"/>
                  </a:cubicBezTo>
                  <a:close/>
                  <a:moveTo>
                    <a:pt x="4" y="225"/>
                  </a:moveTo>
                  <a:cubicBezTo>
                    <a:pt x="4" y="225"/>
                    <a:pt x="4" y="225"/>
                    <a:pt x="4" y="225"/>
                  </a:cubicBezTo>
                  <a:cubicBezTo>
                    <a:pt x="6" y="225"/>
                    <a:pt x="8" y="223"/>
                    <a:pt x="8" y="221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19"/>
                    <a:pt x="6" y="217"/>
                    <a:pt x="4" y="217"/>
                  </a:cubicBezTo>
                  <a:cubicBezTo>
                    <a:pt x="4" y="217"/>
                    <a:pt x="4" y="217"/>
                    <a:pt x="4" y="217"/>
                  </a:cubicBezTo>
                  <a:cubicBezTo>
                    <a:pt x="2" y="217"/>
                    <a:pt x="0" y="219"/>
                    <a:pt x="0" y="221"/>
                  </a:cubicBezTo>
                  <a:cubicBezTo>
                    <a:pt x="0" y="223"/>
                    <a:pt x="2" y="225"/>
                    <a:pt x="4" y="225"/>
                  </a:cubicBezTo>
                  <a:close/>
                  <a:moveTo>
                    <a:pt x="4" y="198"/>
                  </a:moveTo>
                  <a:cubicBezTo>
                    <a:pt x="4" y="198"/>
                    <a:pt x="4" y="198"/>
                    <a:pt x="4" y="198"/>
                  </a:cubicBezTo>
                  <a:cubicBezTo>
                    <a:pt x="6" y="198"/>
                    <a:pt x="8" y="196"/>
                    <a:pt x="8" y="194"/>
                  </a:cubicBezTo>
                  <a:cubicBezTo>
                    <a:pt x="8" y="194"/>
                    <a:pt x="8" y="194"/>
                    <a:pt x="8" y="194"/>
                  </a:cubicBezTo>
                  <a:cubicBezTo>
                    <a:pt x="8" y="191"/>
                    <a:pt x="6" y="190"/>
                    <a:pt x="4" y="190"/>
                  </a:cubicBezTo>
                  <a:cubicBezTo>
                    <a:pt x="4" y="190"/>
                    <a:pt x="4" y="190"/>
                    <a:pt x="4" y="190"/>
                  </a:cubicBezTo>
                  <a:cubicBezTo>
                    <a:pt x="2" y="190"/>
                    <a:pt x="0" y="191"/>
                    <a:pt x="0" y="194"/>
                  </a:cubicBezTo>
                  <a:cubicBezTo>
                    <a:pt x="0" y="196"/>
                    <a:pt x="2" y="198"/>
                    <a:pt x="4" y="198"/>
                  </a:cubicBezTo>
                  <a:close/>
                  <a:moveTo>
                    <a:pt x="4" y="171"/>
                  </a:moveTo>
                  <a:cubicBezTo>
                    <a:pt x="4" y="171"/>
                    <a:pt x="4" y="171"/>
                    <a:pt x="4" y="171"/>
                  </a:cubicBezTo>
                  <a:cubicBezTo>
                    <a:pt x="6" y="171"/>
                    <a:pt x="8" y="169"/>
                    <a:pt x="8" y="167"/>
                  </a:cubicBezTo>
                  <a:cubicBezTo>
                    <a:pt x="8" y="167"/>
                    <a:pt x="8" y="167"/>
                    <a:pt x="8" y="167"/>
                  </a:cubicBezTo>
                  <a:cubicBezTo>
                    <a:pt x="8" y="164"/>
                    <a:pt x="6" y="163"/>
                    <a:pt x="4" y="163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2" y="163"/>
                    <a:pt x="0" y="164"/>
                    <a:pt x="0" y="167"/>
                  </a:cubicBezTo>
                  <a:cubicBezTo>
                    <a:pt x="0" y="169"/>
                    <a:pt x="2" y="171"/>
                    <a:pt x="4" y="171"/>
                  </a:cubicBezTo>
                  <a:close/>
                  <a:moveTo>
                    <a:pt x="4" y="144"/>
                  </a:moveTo>
                  <a:cubicBezTo>
                    <a:pt x="4" y="144"/>
                    <a:pt x="4" y="144"/>
                    <a:pt x="4" y="144"/>
                  </a:cubicBezTo>
                  <a:cubicBezTo>
                    <a:pt x="6" y="144"/>
                    <a:pt x="8" y="142"/>
                    <a:pt x="8" y="140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8" y="137"/>
                    <a:pt x="6" y="136"/>
                    <a:pt x="4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2" y="136"/>
                    <a:pt x="0" y="137"/>
                    <a:pt x="0" y="140"/>
                  </a:cubicBezTo>
                  <a:cubicBezTo>
                    <a:pt x="0" y="142"/>
                    <a:pt x="2" y="144"/>
                    <a:pt x="4" y="144"/>
                  </a:cubicBezTo>
                  <a:close/>
                  <a:moveTo>
                    <a:pt x="4" y="117"/>
                  </a:moveTo>
                  <a:cubicBezTo>
                    <a:pt x="4" y="117"/>
                    <a:pt x="4" y="117"/>
                    <a:pt x="4" y="117"/>
                  </a:cubicBezTo>
                  <a:cubicBezTo>
                    <a:pt x="6" y="117"/>
                    <a:pt x="8" y="115"/>
                    <a:pt x="8" y="113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10"/>
                    <a:pt x="6" y="109"/>
                    <a:pt x="4" y="109"/>
                  </a:cubicBezTo>
                  <a:cubicBezTo>
                    <a:pt x="4" y="109"/>
                    <a:pt x="4" y="109"/>
                    <a:pt x="4" y="109"/>
                  </a:cubicBezTo>
                  <a:cubicBezTo>
                    <a:pt x="2" y="109"/>
                    <a:pt x="0" y="110"/>
                    <a:pt x="0" y="113"/>
                  </a:cubicBezTo>
                  <a:cubicBezTo>
                    <a:pt x="0" y="115"/>
                    <a:pt x="2" y="117"/>
                    <a:pt x="4" y="117"/>
                  </a:cubicBezTo>
                  <a:close/>
                  <a:moveTo>
                    <a:pt x="4" y="89"/>
                  </a:moveTo>
                  <a:cubicBezTo>
                    <a:pt x="4" y="89"/>
                    <a:pt x="4" y="89"/>
                    <a:pt x="4" y="89"/>
                  </a:cubicBezTo>
                  <a:cubicBezTo>
                    <a:pt x="6" y="89"/>
                    <a:pt x="8" y="88"/>
                    <a:pt x="8" y="85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3"/>
                    <a:pt x="6" y="81"/>
                    <a:pt x="4" y="81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2" y="81"/>
                    <a:pt x="0" y="83"/>
                    <a:pt x="0" y="85"/>
                  </a:cubicBezTo>
                  <a:cubicBezTo>
                    <a:pt x="0" y="88"/>
                    <a:pt x="2" y="89"/>
                    <a:pt x="4" y="89"/>
                  </a:cubicBezTo>
                  <a:close/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6" y="62"/>
                    <a:pt x="8" y="61"/>
                    <a:pt x="8" y="58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6"/>
                    <a:pt x="6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2" y="54"/>
                    <a:pt x="0" y="56"/>
                    <a:pt x="0" y="58"/>
                  </a:cubicBezTo>
                  <a:cubicBezTo>
                    <a:pt x="0" y="61"/>
                    <a:pt x="2" y="62"/>
                    <a:pt x="4" y="62"/>
                  </a:cubicBezTo>
                  <a:close/>
                  <a:moveTo>
                    <a:pt x="4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6" y="35"/>
                    <a:pt x="8" y="3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29"/>
                    <a:pt x="6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2" y="27"/>
                    <a:pt x="0" y="29"/>
                    <a:pt x="0" y="31"/>
                  </a:cubicBezTo>
                  <a:cubicBezTo>
                    <a:pt x="0" y="34"/>
                    <a:pt x="2" y="35"/>
                    <a:pt x="4" y="35"/>
                  </a:cubicBezTo>
                  <a:close/>
                  <a:moveTo>
                    <a:pt x="7" y="7"/>
                  </a:moveTo>
                  <a:cubicBezTo>
                    <a:pt x="8" y="6"/>
                    <a:pt x="8" y="5"/>
                    <a:pt x="8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5" y="0"/>
                    <a:pt x="3" y="0"/>
                    <a:pt x="1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5"/>
                    <a:pt x="1" y="6"/>
                    <a:pt x="1" y="7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5" y="8"/>
                    <a:pt x="6" y="8"/>
                    <a:pt x="7" y="7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9" name="Google Shape;456;p6"/>
            <p:cNvSpPr/>
            <p:nvPr/>
          </p:nvSpPr>
          <p:spPr>
            <a:xfrm>
              <a:off x="5060950" y="2457450"/>
              <a:ext cx="84137" cy="82550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0" name="Google Shape;457;p6"/>
            <p:cNvSpPr/>
            <p:nvPr/>
          </p:nvSpPr>
          <p:spPr>
            <a:xfrm>
              <a:off x="5022850" y="2419350"/>
              <a:ext cx="160337" cy="158750"/>
            </a:xfrm>
            <a:prstGeom prst="ellipse">
              <a:avLst/>
            </a:prstGeom>
            <a:noFill/>
            <a:ln w="222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81" name="Google Shape;458;p6"/>
          <p:cNvGrpSpPr/>
          <p:nvPr/>
        </p:nvGrpSpPr>
        <p:grpSpPr>
          <a:xfrm>
            <a:off x="5729288" y="2079640"/>
            <a:ext cx="122634" cy="1393825"/>
            <a:chOff x="7639050" y="2079625"/>
            <a:chExt cx="163512" cy="1393825"/>
          </a:xfrm>
        </p:grpSpPr>
        <p:sp>
          <p:nvSpPr>
            <p:cNvPr id="282" name="Google Shape;459;p6"/>
            <p:cNvSpPr/>
            <p:nvPr/>
          </p:nvSpPr>
          <p:spPr>
            <a:xfrm>
              <a:off x="7702550" y="2308225"/>
              <a:ext cx="31750" cy="1165225"/>
            </a:xfrm>
            <a:custGeom>
              <a:avLst/>
              <a:gdLst/>
              <a:ahLst/>
              <a:cxnLst/>
              <a:rect l="l" t="t" r="r" b="b"/>
              <a:pathLst>
                <a:path w="8" h="306" extrusionOk="0">
                  <a:moveTo>
                    <a:pt x="4" y="306"/>
                  </a:moveTo>
                  <a:cubicBezTo>
                    <a:pt x="3" y="306"/>
                    <a:pt x="2" y="306"/>
                    <a:pt x="1" y="305"/>
                  </a:cubicBezTo>
                  <a:cubicBezTo>
                    <a:pt x="1" y="304"/>
                    <a:pt x="0" y="303"/>
                    <a:pt x="0" y="302"/>
                  </a:cubicBezTo>
                  <a:cubicBezTo>
                    <a:pt x="0" y="301"/>
                    <a:pt x="1" y="300"/>
                    <a:pt x="1" y="299"/>
                  </a:cubicBezTo>
                  <a:cubicBezTo>
                    <a:pt x="3" y="298"/>
                    <a:pt x="6" y="298"/>
                    <a:pt x="7" y="299"/>
                  </a:cubicBezTo>
                  <a:cubicBezTo>
                    <a:pt x="8" y="300"/>
                    <a:pt x="8" y="301"/>
                    <a:pt x="8" y="302"/>
                  </a:cubicBezTo>
                  <a:cubicBezTo>
                    <a:pt x="8" y="303"/>
                    <a:pt x="8" y="304"/>
                    <a:pt x="7" y="305"/>
                  </a:cubicBezTo>
                  <a:cubicBezTo>
                    <a:pt x="6" y="306"/>
                    <a:pt x="5" y="306"/>
                    <a:pt x="4" y="306"/>
                  </a:cubicBezTo>
                  <a:close/>
                  <a:moveTo>
                    <a:pt x="4" y="279"/>
                  </a:moveTo>
                  <a:cubicBezTo>
                    <a:pt x="4" y="279"/>
                    <a:pt x="4" y="279"/>
                    <a:pt x="4" y="279"/>
                  </a:cubicBezTo>
                  <a:cubicBezTo>
                    <a:pt x="7" y="279"/>
                    <a:pt x="8" y="277"/>
                    <a:pt x="8" y="275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3"/>
                    <a:pt x="7" y="271"/>
                    <a:pt x="4" y="271"/>
                  </a:cubicBezTo>
                  <a:cubicBezTo>
                    <a:pt x="4" y="271"/>
                    <a:pt x="4" y="271"/>
                    <a:pt x="4" y="271"/>
                  </a:cubicBezTo>
                  <a:cubicBezTo>
                    <a:pt x="2" y="271"/>
                    <a:pt x="0" y="273"/>
                    <a:pt x="0" y="275"/>
                  </a:cubicBezTo>
                  <a:cubicBezTo>
                    <a:pt x="0" y="277"/>
                    <a:pt x="2" y="279"/>
                    <a:pt x="4" y="279"/>
                  </a:cubicBezTo>
                  <a:close/>
                  <a:moveTo>
                    <a:pt x="4" y="252"/>
                  </a:moveTo>
                  <a:cubicBezTo>
                    <a:pt x="4" y="252"/>
                    <a:pt x="4" y="252"/>
                    <a:pt x="4" y="252"/>
                  </a:cubicBezTo>
                  <a:cubicBezTo>
                    <a:pt x="7" y="252"/>
                    <a:pt x="8" y="250"/>
                    <a:pt x="8" y="248"/>
                  </a:cubicBezTo>
                  <a:cubicBezTo>
                    <a:pt x="8" y="248"/>
                    <a:pt x="8" y="248"/>
                    <a:pt x="8" y="248"/>
                  </a:cubicBezTo>
                  <a:cubicBezTo>
                    <a:pt x="8" y="246"/>
                    <a:pt x="7" y="244"/>
                    <a:pt x="4" y="244"/>
                  </a:cubicBezTo>
                  <a:cubicBezTo>
                    <a:pt x="4" y="244"/>
                    <a:pt x="4" y="244"/>
                    <a:pt x="4" y="244"/>
                  </a:cubicBezTo>
                  <a:cubicBezTo>
                    <a:pt x="2" y="244"/>
                    <a:pt x="0" y="246"/>
                    <a:pt x="0" y="248"/>
                  </a:cubicBezTo>
                  <a:cubicBezTo>
                    <a:pt x="0" y="250"/>
                    <a:pt x="2" y="252"/>
                    <a:pt x="4" y="252"/>
                  </a:cubicBezTo>
                  <a:close/>
                  <a:moveTo>
                    <a:pt x="4" y="225"/>
                  </a:moveTo>
                  <a:cubicBezTo>
                    <a:pt x="4" y="225"/>
                    <a:pt x="4" y="225"/>
                    <a:pt x="4" y="225"/>
                  </a:cubicBezTo>
                  <a:cubicBezTo>
                    <a:pt x="7" y="225"/>
                    <a:pt x="8" y="223"/>
                    <a:pt x="8" y="221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19"/>
                    <a:pt x="7" y="217"/>
                    <a:pt x="4" y="217"/>
                  </a:cubicBezTo>
                  <a:cubicBezTo>
                    <a:pt x="4" y="217"/>
                    <a:pt x="4" y="217"/>
                    <a:pt x="4" y="217"/>
                  </a:cubicBezTo>
                  <a:cubicBezTo>
                    <a:pt x="2" y="217"/>
                    <a:pt x="0" y="219"/>
                    <a:pt x="0" y="221"/>
                  </a:cubicBezTo>
                  <a:cubicBezTo>
                    <a:pt x="0" y="223"/>
                    <a:pt x="2" y="225"/>
                    <a:pt x="4" y="225"/>
                  </a:cubicBezTo>
                  <a:close/>
                  <a:moveTo>
                    <a:pt x="4" y="198"/>
                  </a:moveTo>
                  <a:cubicBezTo>
                    <a:pt x="4" y="198"/>
                    <a:pt x="4" y="198"/>
                    <a:pt x="4" y="198"/>
                  </a:cubicBezTo>
                  <a:cubicBezTo>
                    <a:pt x="7" y="198"/>
                    <a:pt x="8" y="196"/>
                    <a:pt x="8" y="194"/>
                  </a:cubicBezTo>
                  <a:cubicBezTo>
                    <a:pt x="8" y="194"/>
                    <a:pt x="8" y="194"/>
                    <a:pt x="8" y="194"/>
                  </a:cubicBezTo>
                  <a:cubicBezTo>
                    <a:pt x="8" y="192"/>
                    <a:pt x="7" y="190"/>
                    <a:pt x="4" y="190"/>
                  </a:cubicBezTo>
                  <a:cubicBezTo>
                    <a:pt x="4" y="190"/>
                    <a:pt x="4" y="190"/>
                    <a:pt x="4" y="190"/>
                  </a:cubicBezTo>
                  <a:cubicBezTo>
                    <a:pt x="2" y="190"/>
                    <a:pt x="0" y="192"/>
                    <a:pt x="0" y="194"/>
                  </a:cubicBezTo>
                  <a:cubicBezTo>
                    <a:pt x="0" y="196"/>
                    <a:pt x="2" y="198"/>
                    <a:pt x="4" y="198"/>
                  </a:cubicBezTo>
                  <a:close/>
                  <a:moveTo>
                    <a:pt x="4" y="171"/>
                  </a:moveTo>
                  <a:cubicBezTo>
                    <a:pt x="4" y="171"/>
                    <a:pt x="4" y="171"/>
                    <a:pt x="4" y="171"/>
                  </a:cubicBezTo>
                  <a:cubicBezTo>
                    <a:pt x="7" y="171"/>
                    <a:pt x="8" y="169"/>
                    <a:pt x="8" y="167"/>
                  </a:cubicBezTo>
                  <a:cubicBezTo>
                    <a:pt x="8" y="167"/>
                    <a:pt x="8" y="167"/>
                    <a:pt x="8" y="167"/>
                  </a:cubicBezTo>
                  <a:cubicBezTo>
                    <a:pt x="8" y="165"/>
                    <a:pt x="7" y="163"/>
                    <a:pt x="4" y="163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2" y="163"/>
                    <a:pt x="0" y="165"/>
                    <a:pt x="0" y="167"/>
                  </a:cubicBezTo>
                  <a:cubicBezTo>
                    <a:pt x="0" y="169"/>
                    <a:pt x="2" y="171"/>
                    <a:pt x="4" y="171"/>
                  </a:cubicBezTo>
                  <a:close/>
                  <a:moveTo>
                    <a:pt x="4" y="144"/>
                  </a:moveTo>
                  <a:cubicBezTo>
                    <a:pt x="4" y="144"/>
                    <a:pt x="4" y="144"/>
                    <a:pt x="4" y="144"/>
                  </a:cubicBezTo>
                  <a:cubicBezTo>
                    <a:pt x="7" y="144"/>
                    <a:pt x="8" y="142"/>
                    <a:pt x="8" y="140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8" y="138"/>
                    <a:pt x="7" y="136"/>
                    <a:pt x="4" y="136"/>
                  </a:cubicBezTo>
                  <a:cubicBezTo>
                    <a:pt x="4" y="136"/>
                    <a:pt x="4" y="136"/>
                    <a:pt x="4" y="136"/>
                  </a:cubicBezTo>
                  <a:cubicBezTo>
                    <a:pt x="2" y="136"/>
                    <a:pt x="0" y="138"/>
                    <a:pt x="0" y="140"/>
                  </a:cubicBezTo>
                  <a:cubicBezTo>
                    <a:pt x="0" y="142"/>
                    <a:pt x="2" y="144"/>
                    <a:pt x="4" y="144"/>
                  </a:cubicBezTo>
                  <a:close/>
                  <a:moveTo>
                    <a:pt x="4" y="117"/>
                  </a:moveTo>
                  <a:cubicBezTo>
                    <a:pt x="4" y="117"/>
                    <a:pt x="4" y="117"/>
                    <a:pt x="4" y="117"/>
                  </a:cubicBezTo>
                  <a:cubicBezTo>
                    <a:pt x="7" y="117"/>
                    <a:pt x="8" y="115"/>
                    <a:pt x="8" y="113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11"/>
                    <a:pt x="7" y="109"/>
                    <a:pt x="4" y="109"/>
                  </a:cubicBezTo>
                  <a:cubicBezTo>
                    <a:pt x="4" y="109"/>
                    <a:pt x="4" y="109"/>
                    <a:pt x="4" y="109"/>
                  </a:cubicBezTo>
                  <a:cubicBezTo>
                    <a:pt x="2" y="109"/>
                    <a:pt x="0" y="111"/>
                    <a:pt x="0" y="113"/>
                  </a:cubicBezTo>
                  <a:cubicBezTo>
                    <a:pt x="0" y="115"/>
                    <a:pt x="2" y="117"/>
                    <a:pt x="4" y="117"/>
                  </a:cubicBezTo>
                  <a:close/>
                  <a:moveTo>
                    <a:pt x="4" y="90"/>
                  </a:moveTo>
                  <a:cubicBezTo>
                    <a:pt x="4" y="90"/>
                    <a:pt x="4" y="90"/>
                    <a:pt x="4" y="90"/>
                  </a:cubicBezTo>
                  <a:cubicBezTo>
                    <a:pt x="7" y="90"/>
                    <a:pt x="8" y="88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4"/>
                    <a:pt x="7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2" y="82"/>
                    <a:pt x="0" y="84"/>
                    <a:pt x="0" y="86"/>
                  </a:cubicBezTo>
                  <a:cubicBezTo>
                    <a:pt x="0" y="88"/>
                    <a:pt x="2" y="90"/>
                    <a:pt x="4" y="90"/>
                  </a:cubicBezTo>
                  <a:close/>
                  <a:moveTo>
                    <a:pt x="4" y="63"/>
                  </a:moveTo>
                  <a:cubicBezTo>
                    <a:pt x="4" y="63"/>
                    <a:pt x="4" y="63"/>
                    <a:pt x="4" y="63"/>
                  </a:cubicBezTo>
                  <a:cubicBezTo>
                    <a:pt x="7" y="63"/>
                    <a:pt x="8" y="61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7"/>
                    <a:pt x="7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2" y="55"/>
                    <a:pt x="0" y="57"/>
                    <a:pt x="0" y="59"/>
                  </a:cubicBezTo>
                  <a:cubicBezTo>
                    <a:pt x="0" y="61"/>
                    <a:pt x="2" y="63"/>
                    <a:pt x="4" y="63"/>
                  </a:cubicBezTo>
                  <a:close/>
                  <a:moveTo>
                    <a:pt x="4" y="36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7" y="36"/>
                    <a:pt x="8" y="34"/>
                    <a:pt x="8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7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2" y="28"/>
                    <a:pt x="0" y="30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7" y="8"/>
                  </a:moveTo>
                  <a:cubicBezTo>
                    <a:pt x="8" y="7"/>
                    <a:pt x="8" y="6"/>
                    <a:pt x="8" y="5"/>
                  </a:cubicBezTo>
                  <a:cubicBezTo>
                    <a:pt x="8" y="4"/>
                    <a:pt x="8" y="3"/>
                    <a:pt x="7" y="2"/>
                  </a:cubicBezTo>
                  <a:cubicBezTo>
                    <a:pt x="6" y="0"/>
                    <a:pt x="3" y="0"/>
                    <a:pt x="1" y="2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1" y="7"/>
                    <a:pt x="1" y="8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5" y="9"/>
                    <a:pt x="6" y="8"/>
                    <a:pt x="7" y="8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3" name="Google Shape;460;p6"/>
            <p:cNvSpPr/>
            <p:nvPr/>
          </p:nvSpPr>
          <p:spPr>
            <a:xfrm>
              <a:off x="7677150" y="2117725"/>
              <a:ext cx="87312" cy="87313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4" name="Google Shape;461;p6"/>
            <p:cNvSpPr/>
            <p:nvPr/>
          </p:nvSpPr>
          <p:spPr>
            <a:xfrm>
              <a:off x="7639050" y="2079625"/>
              <a:ext cx="163512" cy="163513"/>
            </a:xfrm>
            <a:prstGeom prst="ellipse">
              <a:avLst/>
            </a:prstGeom>
            <a:noFill/>
            <a:ln w="222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85" name="Google Shape;462;p6"/>
          <p:cNvGrpSpPr/>
          <p:nvPr/>
        </p:nvGrpSpPr>
        <p:grpSpPr>
          <a:xfrm>
            <a:off x="7759310" y="2384440"/>
            <a:ext cx="119063" cy="1393825"/>
            <a:chOff x="10345738" y="2384425"/>
            <a:chExt cx="158750" cy="1393825"/>
          </a:xfrm>
        </p:grpSpPr>
        <p:sp>
          <p:nvSpPr>
            <p:cNvPr id="286" name="Google Shape;463;p6"/>
            <p:cNvSpPr/>
            <p:nvPr/>
          </p:nvSpPr>
          <p:spPr>
            <a:xfrm>
              <a:off x="10410825" y="2616200"/>
              <a:ext cx="30162" cy="1162050"/>
            </a:xfrm>
            <a:custGeom>
              <a:avLst/>
              <a:gdLst/>
              <a:ahLst/>
              <a:cxnLst/>
              <a:rect l="l" t="t" r="r" b="b"/>
              <a:pathLst>
                <a:path w="8" h="305" extrusionOk="0">
                  <a:moveTo>
                    <a:pt x="4" y="305"/>
                  </a:moveTo>
                  <a:cubicBezTo>
                    <a:pt x="3" y="305"/>
                    <a:pt x="2" y="305"/>
                    <a:pt x="1" y="304"/>
                  </a:cubicBezTo>
                  <a:cubicBezTo>
                    <a:pt x="1" y="303"/>
                    <a:pt x="0" y="302"/>
                    <a:pt x="0" y="301"/>
                  </a:cubicBezTo>
                  <a:cubicBezTo>
                    <a:pt x="0" y="300"/>
                    <a:pt x="1" y="299"/>
                    <a:pt x="1" y="299"/>
                  </a:cubicBezTo>
                  <a:cubicBezTo>
                    <a:pt x="3" y="297"/>
                    <a:pt x="6" y="297"/>
                    <a:pt x="7" y="299"/>
                  </a:cubicBezTo>
                  <a:cubicBezTo>
                    <a:pt x="8" y="299"/>
                    <a:pt x="8" y="300"/>
                    <a:pt x="8" y="301"/>
                  </a:cubicBezTo>
                  <a:cubicBezTo>
                    <a:pt x="8" y="302"/>
                    <a:pt x="8" y="303"/>
                    <a:pt x="7" y="304"/>
                  </a:cubicBezTo>
                  <a:cubicBezTo>
                    <a:pt x="6" y="305"/>
                    <a:pt x="5" y="305"/>
                    <a:pt x="4" y="305"/>
                  </a:cubicBezTo>
                  <a:close/>
                  <a:moveTo>
                    <a:pt x="4" y="278"/>
                  </a:moveTo>
                  <a:cubicBezTo>
                    <a:pt x="4" y="278"/>
                    <a:pt x="4" y="278"/>
                    <a:pt x="4" y="278"/>
                  </a:cubicBezTo>
                  <a:cubicBezTo>
                    <a:pt x="6" y="278"/>
                    <a:pt x="8" y="277"/>
                    <a:pt x="8" y="274"/>
                  </a:cubicBezTo>
                  <a:cubicBezTo>
                    <a:pt x="8" y="274"/>
                    <a:pt x="8" y="274"/>
                    <a:pt x="8" y="274"/>
                  </a:cubicBezTo>
                  <a:cubicBezTo>
                    <a:pt x="8" y="272"/>
                    <a:pt x="6" y="270"/>
                    <a:pt x="4" y="270"/>
                  </a:cubicBezTo>
                  <a:cubicBezTo>
                    <a:pt x="4" y="270"/>
                    <a:pt x="4" y="270"/>
                    <a:pt x="4" y="270"/>
                  </a:cubicBezTo>
                  <a:cubicBezTo>
                    <a:pt x="2" y="270"/>
                    <a:pt x="0" y="272"/>
                    <a:pt x="0" y="274"/>
                  </a:cubicBezTo>
                  <a:cubicBezTo>
                    <a:pt x="0" y="277"/>
                    <a:pt x="2" y="278"/>
                    <a:pt x="4" y="278"/>
                  </a:cubicBezTo>
                  <a:close/>
                  <a:moveTo>
                    <a:pt x="4" y="251"/>
                  </a:moveTo>
                  <a:cubicBezTo>
                    <a:pt x="4" y="251"/>
                    <a:pt x="4" y="251"/>
                    <a:pt x="4" y="251"/>
                  </a:cubicBezTo>
                  <a:cubicBezTo>
                    <a:pt x="6" y="251"/>
                    <a:pt x="8" y="250"/>
                    <a:pt x="8" y="247"/>
                  </a:cubicBezTo>
                  <a:cubicBezTo>
                    <a:pt x="8" y="247"/>
                    <a:pt x="8" y="247"/>
                    <a:pt x="8" y="247"/>
                  </a:cubicBezTo>
                  <a:cubicBezTo>
                    <a:pt x="8" y="245"/>
                    <a:pt x="6" y="243"/>
                    <a:pt x="4" y="243"/>
                  </a:cubicBezTo>
                  <a:cubicBezTo>
                    <a:pt x="4" y="243"/>
                    <a:pt x="4" y="243"/>
                    <a:pt x="4" y="243"/>
                  </a:cubicBezTo>
                  <a:cubicBezTo>
                    <a:pt x="2" y="243"/>
                    <a:pt x="0" y="245"/>
                    <a:pt x="0" y="247"/>
                  </a:cubicBezTo>
                  <a:cubicBezTo>
                    <a:pt x="0" y="250"/>
                    <a:pt x="2" y="251"/>
                    <a:pt x="4" y="251"/>
                  </a:cubicBezTo>
                  <a:close/>
                  <a:moveTo>
                    <a:pt x="4" y="224"/>
                  </a:moveTo>
                  <a:cubicBezTo>
                    <a:pt x="4" y="224"/>
                    <a:pt x="4" y="224"/>
                    <a:pt x="4" y="224"/>
                  </a:cubicBezTo>
                  <a:cubicBezTo>
                    <a:pt x="6" y="224"/>
                    <a:pt x="8" y="222"/>
                    <a:pt x="8" y="220"/>
                  </a:cubicBezTo>
                  <a:cubicBezTo>
                    <a:pt x="8" y="220"/>
                    <a:pt x="8" y="220"/>
                    <a:pt x="8" y="220"/>
                  </a:cubicBezTo>
                  <a:cubicBezTo>
                    <a:pt x="8" y="218"/>
                    <a:pt x="6" y="216"/>
                    <a:pt x="4" y="216"/>
                  </a:cubicBezTo>
                  <a:cubicBezTo>
                    <a:pt x="4" y="216"/>
                    <a:pt x="4" y="216"/>
                    <a:pt x="4" y="216"/>
                  </a:cubicBezTo>
                  <a:cubicBezTo>
                    <a:pt x="2" y="216"/>
                    <a:pt x="0" y="218"/>
                    <a:pt x="0" y="220"/>
                  </a:cubicBezTo>
                  <a:cubicBezTo>
                    <a:pt x="0" y="222"/>
                    <a:pt x="2" y="224"/>
                    <a:pt x="4" y="224"/>
                  </a:cubicBezTo>
                  <a:close/>
                  <a:moveTo>
                    <a:pt x="4" y="197"/>
                  </a:moveTo>
                  <a:cubicBezTo>
                    <a:pt x="4" y="197"/>
                    <a:pt x="4" y="197"/>
                    <a:pt x="4" y="197"/>
                  </a:cubicBezTo>
                  <a:cubicBezTo>
                    <a:pt x="6" y="197"/>
                    <a:pt x="8" y="195"/>
                    <a:pt x="8" y="193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8" y="191"/>
                    <a:pt x="6" y="189"/>
                    <a:pt x="4" y="189"/>
                  </a:cubicBezTo>
                  <a:cubicBezTo>
                    <a:pt x="4" y="189"/>
                    <a:pt x="4" y="189"/>
                    <a:pt x="4" y="189"/>
                  </a:cubicBezTo>
                  <a:cubicBezTo>
                    <a:pt x="2" y="189"/>
                    <a:pt x="0" y="191"/>
                    <a:pt x="0" y="193"/>
                  </a:cubicBezTo>
                  <a:cubicBezTo>
                    <a:pt x="0" y="195"/>
                    <a:pt x="2" y="197"/>
                    <a:pt x="4" y="197"/>
                  </a:cubicBezTo>
                  <a:close/>
                  <a:moveTo>
                    <a:pt x="4" y="170"/>
                  </a:moveTo>
                  <a:cubicBezTo>
                    <a:pt x="4" y="170"/>
                    <a:pt x="4" y="170"/>
                    <a:pt x="4" y="170"/>
                  </a:cubicBezTo>
                  <a:cubicBezTo>
                    <a:pt x="6" y="170"/>
                    <a:pt x="8" y="168"/>
                    <a:pt x="8" y="166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8" y="164"/>
                    <a:pt x="6" y="162"/>
                    <a:pt x="4" y="162"/>
                  </a:cubicBezTo>
                  <a:cubicBezTo>
                    <a:pt x="4" y="162"/>
                    <a:pt x="4" y="162"/>
                    <a:pt x="4" y="162"/>
                  </a:cubicBezTo>
                  <a:cubicBezTo>
                    <a:pt x="2" y="162"/>
                    <a:pt x="0" y="164"/>
                    <a:pt x="0" y="166"/>
                  </a:cubicBezTo>
                  <a:cubicBezTo>
                    <a:pt x="0" y="168"/>
                    <a:pt x="2" y="170"/>
                    <a:pt x="4" y="170"/>
                  </a:cubicBezTo>
                  <a:close/>
                  <a:moveTo>
                    <a:pt x="4" y="143"/>
                  </a:moveTo>
                  <a:cubicBezTo>
                    <a:pt x="4" y="143"/>
                    <a:pt x="4" y="143"/>
                    <a:pt x="4" y="143"/>
                  </a:cubicBezTo>
                  <a:cubicBezTo>
                    <a:pt x="6" y="143"/>
                    <a:pt x="8" y="141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7"/>
                    <a:pt x="6" y="135"/>
                    <a:pt x="4" y="135"/>
                  </a:cubicBezTo>
                  <a:cubicBezTo>
                    <a:pt x="4" y="135"/>
                    <a:pt x="4" y="135"/>
                    <a:pt x="4" y="135"/>
                  </a:cubicBezTo>
                  <a:cubicBezTo>
                    <a:pt x="2" y="135"/>
                    <a:pt x="0" y="137"/>
                    <a:pt x="0" y="139"/>
                  </a:cubicBezTo>
                  <a:cubicBezTo>
                    <a:pt x="0" y="141"/>
                    <a:pt x="2" y="143"/>
                    <a:pt x="4" y="143"/>
                  </a:cubicBezTo>
                  <a:close/>
                  <a:moveTo>
                    <a:pt x="4" y="116"/>
                  </a:moveTo>
                  <a:cubicBezTo>
                    <a:pt x="4" y="116"/>
                    <a:pt x="4" y="116"/>
                    <a:pt x="4" y="116"/>
                  </a:cubicBezTo>
                  <a:cubicBezTo>
                    <a:pt x="6" y="116"/>
                    <a:pt x="8" y="114"/>
                    <a:pt x="8" y="112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0"/>
                    <a:pt x="6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2" y="108"/>
                    <a:pt x="0" y="110"/>
                    <a:pt x="0" y="112"/>
                  </a:cubicBezTo>
                  <a:cubicBezTo>
                    <a:pt x="0" y="114"/>
                    <a:pt x="2" y="116"/>
                    <a:pt x="4" y="116"/>
                  </a:cubicBezTo>
                  <a:close/>
                  <a:moveTo>
                    <a:pt x="4" y="89"/>
                  </a:moveTo>
                  <a:cubicBezTo>
                    <a:pt x="4" y="89"/>
                    <a:pt x="4" y="89"/>
                    <a:pt x="4" y="89"/>
                  </a:cubicBezTo>
                  <a:cubicBezTo>
                    <a:pt x="6" y="89"/>
                    <a:pt x="8" y="87"/>
                    <a:pt x="8" y="85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3"/>
                    <a:pt x="6" y="81"/>
                    <a:pt x="4" y="81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2" y="81"/>
                    <a:pt x="0" y="83"/>
                    <a:pt x="0" y="85"/>
                  </a:cubicBezTo>
                  <a:cubicBezTo>
                    <a:pt x="0" y="87"/>
                    <a:pt x="2" y="89"/>
                    <a:pt x="4" y="89"/>
                  </a:cubicBezTo>
                  <a:close/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6" y="62"/>
                    <a:pt x="8" y="60"/>
                    <a:pt x="8" y="58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6"/>
                    <a:pt x="6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2" y="54"/>
                    <a:pt x="0" y="56"/>
                    <a:pt x="0" y="58"/>
                  </a:cubicBezTo>
                  <a:cubicBezTo>
                    <a:pt x="0" y="60"/>
                    <a:pt x="2" y="62"/>
                    <a:pt x="4" y="62"/>
                  </a:cubicBezTo>
                  <a:close/>
                  <a:moveTo>
                    <a:pt x="4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6" y="35"/>
                    <a:pt x="8" y="33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29"/>
                    <a:pt x="6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2" y="27"/>
                    <a:pt x="0" y="29"/>
                    <a:pt x="0" y="31"/>
                  </a:cubicBezTo>
                  <a:cubicBezTo>
                    <a:pt x="0" y="33"/>
                    <a:pt x="2" y="35"/>
                    <a:pt x="4" y="35"/>
                  </a:cubicBezTo>
                  <a:close/>
                  <a:moveTo>
                    <a:pt x="7" y="7"/>
                  </a:moveTo>
                  <a:cubicBezTo>
                    <a:pt x="8" y="6"/>
                    <a:pt x="8" y="5"/>
                    <a:pt x="8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6" y="0"/>
                    <a:pt x="3" y="0"/>
                    <a:pt x="1" y="1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5"/>
                    <a:pt x="1" y="6"/>
                    <a:pt x="1" y="7"/>
                  </a:cubicBezTo>
                  <a:cubicBezTo>
                    <a:pt x="2" y="7"/>
                    <a:pt x="3" y="8"/>
                    <a:pt x="4" y="8"/>
                  </a:cubicBezTo>
                  <a:cubicBezTo>
                    <a:pt x="5" y="8"/>
                    <a:pt x="6" y="7"/>
                    <a:pt x="7" y="7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7" name="Google Shape;464;p6"/>
            <p:cNvSpPr/>
            <p:nvPr/>
          </p:nvSpPr>
          <p:spPr>
            <a:xfrm>
              <a:off x="10383838" y="2422525"/>
              <a:ext cx="84137" cy="87313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88" name="Google Shape;465;p6"/>
            <p:cNvSpPr/>
            <p:nvPr/>
          </p:nvSpPr>
          <p:spPr>
            <a:xfrm>
              <a:off x="10345738" y="2384425"/>
              <a:ext cx="158750" cy="163513"/>
            </a:xfrm>
            <a:prstGeom prst="ellipse">
              <a:avLst/>
            </a:prstGeom>
            <a:noFill/>
            <a:ln w="222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>
                <a:solidFill>
                  <a:prstClr val="black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021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ВНЕУРОЧНАЯ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ДЕЯТЕЛЬНОСТЬ 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8194" name="Picture 2" descr="C:\Users\krist\Desktop\ВР 2022-2023\Фото 2022-2023\8DJhDtr3LjSmvtfZy0aj6hQGcgvykZZlXAWyZX6-bNj-8k3wcvqUuKEO_aBDleo3JZxXNsCfGejRmZYt_a8VKBg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128792" cy="5346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21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ВНЕУРОЧНАЯ 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ДЕЯТЕЛЬНОСТЬ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3" name="Picture 2" descr="C:\Users\krist\Desktop\ВР 2022-2023\Фото 2022-2023\rnVNNYxVQzeb0fLJUMZghkxbRZMlD_3tnMJGKzs8xERyKeBnad_w2h7u6eXovnNjhaWrbVAp9BDJc3i4t2Q6iHx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7"/>
            <a:ext cx="3795886" cy="5061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17"/>
          <a:stretch/>
        </p:blipFill>
        <p:spPr>
          <a:xfrm rot="5400000">
            <a:off x="-107911" y="1969948"/>
            <a:ext cx="5045604" cy="3750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0622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7512"/>
            <a:ext cx="2895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365359"/>
            <a:ext cx="3981024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ВЗАИМОДЕЙСТВИЕ </a:t>
            </a:r>
          </a:p>
          <a:p>
            <a:pPr algn="ctr"/>
            <a:r>
              <a:rPr lang="ru-RU" dirty="0" smtClean="0">
                <a:solidFill>
                  <a:prstClr val="white"/>
                </a:solidFill>
                <a:latin typeface="Franklin Gothic Demi" panose="020B0703020102020204" pitchFamily="34" charset="0"/>
              </a:rPr>
              <a:t>С РОДИТЕЛЯМИ</a:t>
            </a:r>
            <a:endParaRPr lang="ru-RU" dirty="0">
              <a:solidFill>
                <a:prstClr val="white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13314" name="Picture 2" descr="C:\Users\krist\Desktop\ВР 2022-2023\Фото 2022-2023\OdnlQ0ZDdKZovmWRYuSW1BPIcGutLMeaM1UQU8MXYDwB6N5IXxIxgsUHd8ruMU3Sn5m2XfaKQf4nXSEdxtZd3IM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239631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622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</TotalTime>
  <Words>399</Words>
  <Application>Microsoft Office PowerPoint</Application>
  <PresentationFormat>Экран (4:3)</PresentationFormat>
  <Paragraphs>81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krist</dc:creator>
  <cp:lastModifiedBy>krist</cp:lastModifiedBy>
  <cp:revision>152</cp:revision>
  <dcterms:created xsi:type="dcterms:W3CDTF">2022-11-28T05:19:54Z</dcterms:created>
  <dcterms:modified xsi:type="dcterms:W3CDTF">2023-02-09T12:05:23Z</dcterms:modified>
</cp:coreProperties>
</file>